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56" r:id="rId5"/>
    <p:sldId id="257" r:id="rId6"/>
    <p:sldId id="260" r:id="rId7"/>
    <p:sldId id="261" r:id="rId8"/>
    <p:sldId id="262" r:id="rId9"/>
    <p:sldId id="288" r:id="rId10"/>
    <p:sldId id="289" r:id="rId11"/>
    <p:sldId id="290" r:id="rId12"/>
    <p:sldId id="263" r:id="rId13"/>
    <p:sldId id="282" r:id="rId14"/>
    <p:sldId id="283" r:id="rId15"/>
    <p:sldId id="286" r:id="rId16"/>
    <p:sldId id="284" r:id="rId17"/>
    <p:sldId id="268" r:id="rId18"/>
    <p:sldId id="269" r:id="rId19"/>
    <p:sldId id="270" r:id="rId20"/>
    <p:sldId id="291" r:id="rId21"/>
    <p:sldId id="287" r:id="rId22"/>
    <p:sldId id="292" r:id="rId23"/>
    <p:sldId id="293" r:id="rId24"/>
    <p:sldId id="294" r:id="rId25"/>
    <p:sldId id="272" r:id="rId26"/>
    <p:sldId id="274" r:id="rId27"/>
    <p:sldId id="275" r:id="rId2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67" autoAdjust="0"/>
    <p:restoredTop sz="74189" autoAdjust="0"/>
  </p:normalViewPr>
  <p:slideViewPr>
    <p:cSldViewPr snapToGrid="0" snapToObjects="1" showGuides="1">
      <p:cViewPr>
        <p:scale>
          <a:sx n="84" d="100"/>
          <a:sy n="84" d="100"/>
        </p:scale>
        <p:origin x="108" y="4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Hord" userId="7478402321db30a2" providerId="LiveId" clId="{224CC9B6-A6C2-46C7-BBB9-C6A60C5C4540}"/>
    <pc:docChg chg="undo custSel modSld modMainMaster">
      <pc:chgData name="Steve Hord" userId="7478402321db30a2" providerId="LiveId" clId="{224CC9B6-A6C2-46C7-BBB9-C6A60C5C4540}" dt="2020-10-28T23:59:22.999" v="689" actId="478"/>
      <pc:docMkLst>
        <pc:docMk/>
      </pc:docMkLst>
      <pc:sldChg chg="addSp delSp modSp">
        <pc:chgData name="Steve Hord" userId="7478402321db30a2" providerId="LiveId" clId="{224CC9B6-A6C2-46C7-BBB9-C6A60C5C4540}" dt="2020-10-28T23:43:19.879" v="682" actId="478"/>
        <pc:sldMkLst>
          <pc:docMk/>
          <pc:sldMk cId="3237914124" sldId="256"/>
        </pc:sldMkLst>
        <pc:spChg chg="mod">
          <ac:chgData name="Steve Hord" userId="7478402321db30a2" providerId="LiveId" clId="{224CC9B6-A6C2-46C7-BBB9-C6A60C5C4540}" dt="2020-10-28T23:29:05.317" v="644" actId="207"/>
          <ac:spMkLst>
            <pc:docMk/>
            <pc:sldMk cId="3237914124" sldId="256"/>
            <ac:spMk id="2" creationId="{2FE973FE-1F8B-4DED-8DC0-71E987678976}"/>
          </ac:spMkLst>
        </pc:spChg>
        <pc:spChg chg="mod">
          <ac:chgData name="Steve Hord" userId="7478402321db30a2" providerId="LiveId" clId="{224CC9B6-A6C2-46C7-BBB9-C6A60C5C4540}" dt="2020-10-28T22:55:51.283" v="411" actId="12"/>
          <ac:spMkLst>
            <pc:docMk/>
            <pc:sldMk cId="3237914124" sldId="256"/>
            <ac:spMk id="3" creationId="{93383873-F31C-4E31-B4BA-B40D502705CE}"/>
          </ac:spMkLst>
        </pc:spChg>
        <pc:inkChg chg="add del mod">
          <ac:chgData name="Steve Hord" userId="7478402321db30a2" providerId="LiveId" clId="{224CC9B6-A6C2-46C7-BBB9-C6A60C5C4540}" dt="2020-10-28T23:41:36.480" v="681" actId="478"/>
          <ac:inkMkLst>
            <pc:docMk/>
            <pc:sldMk cId="3237914124" sldId="256"/>
            <ac:inkMk id="5" creationId="{664FDE5C-4EDC-4B86-A556-0977F0866D22}"/>
          </ac:inkMkLst>
        </pc:inkChg>
        <pc:inkChg chg="add">
          <ac:chgData name="Steve Hord" userId="7478402321db30a2" providerId="LiveId" clId="{224CC9B6-A6C2-46C7-BBB9-C6A60C5C4540}" dt="2020-10-28T23:00:28.782" v="413" actId="9405"/>
          <ac:inkMkLst>
            <pc:docMk/>
            <pc:sldMk cId="3237914124" sldId="256"/>
            <ac:inkMk id="6" creationId="{BB9E41AB-16C2-481D-B8C5-779DDB04601D}"/>
          </ac:inkMkLst>
        </pc:inkChg>
        <pc:inkChg chg="add">
          <ac:chgData name="Steve Hord" userId="7478402321db30a2" providerId="LiveId" clId="{224CC9B6-A6C2-46C7-BBB9-C6A60C5C4540}" dt="2020-10-28T23:00:30.591" v="414" actId="9405"/>
          <ac:inkMkLst>
            <pc:docMk/>
            <pc:sldMk cId="3237914124" sldId="256"/>
            <ac:inkMk id="7" creationId="{90DC8B94-332B-48F1-BD44-5D8DC140F977}"/>
          </ac:inkMkLst>
        </pc:inkChg>
        <pc:inkChg chg="add">
          <ac:chgData name="Steve Hord" userId="7478402321db30a2" providerId="LiveId" clId="{224CC9B6-A6C2-46C7-BBB9-C6A60C5C4540}" dt="2020-10-28T23:00:30.929" v="415" actId="9405"/>
          <ac:inkMkLst>
            <pc:docMk/>
            <pc:sldMk cId="3237914124" sldId="256"/>
            <ac:inkMk id="8" creationId="{E975E1FA-D9DC-4E9B-96CB-AF4B208FDD0D}"/>
          </ac:inkMkLst>
        </pc:inkChg>
        <pc:inkChg chg="add">
          <ac:chgData name="Steve Hord" userId="7478402321db30a2" providerId="LiveId" clId="{224CC9B6-A6C2-46C7-BBB9-C6A60C5C4540}" dt="2020-10-28T23:00:31.555" v="416" actId="9405"/>
          <ac:inkMkLst>
            <pc:docMk/>
            <pc:sldMk cId="3237914124" sldId="256"/>
            <ac:inkMk id="9" creationId="{454E5C77-5960-45F2-A8F4-437BBCEB11F6}"/>
          </ac:inkMkLst>
        </pc:inkChg>
        <pc:inkChg chg="add">
          <ac:chgData name="Steve Hord" userId="7478402321db30a2" providerId="LiveId" clId="{224CC9B6-A6C2-46C7-BBB9-C6A60C5C4540}" dt="2020-10-28T23:00:31.882" v="417" actId="9405"/>
          <ac:inkMkLst>
            <pc:docMk/>
            <pc:sldMk cId="3237914124" sldId="256"/>
            <ac:inkMk id="10" creationId="{0599CA86-0AA4-43B0-9BD8-C408990EDF1F}"/>
          </ac:inkMkLst>
        </pc:inkChg>
        <pc:inkChg chg="add del">
          <ac:chgData name="Steve Hord" userId="7478402321db30a2" providerId="LiveId" clId="{224CC9B6-A6C2-46C7-BBB9-C6A60C5C4540}" dt="2020-10-28T23:43:19.879" v="682" actId="478"/>
          <ac:inkMkLst>
            <pc:docMk/>
            <pc:sldMk cId="3237914124" sldId="256"/>
            <ac:inkMk id="11" creationId="{69CEBC84-7EBD-4396-A681-9076CEF8553B}"/>
          </ac:inkMkLst>
        </pc:inkChg>
        <pc:inkChg chg="add del">
          <ac:chgData name="Steve Hord" userId="7478402321db30a2" providerId="LiveId" clId="{224CC9B6-A6C2-46C7-BBB9-C6A60C5C4540}" dt="2020-10-28T23:41:22.775" v="648" actId="478"/>
          <ac:inkMkLst>
            <pc:docMk/>
            <pc:sldMk cId="3237914124" sldId="256"/>
            <ac:inkMk id="12" creationId="{C32B7472-AF96-4D1D-8416-1DB931AEE779}"/>
          </ac:inkMkLst>
        </pc:inkChg>
        <pc:inkChg chg="add">
          <ac:chgData name="Steve Hord" userId="7478402321db30a2" providerId="LiveId" clId="{224CC9B6-A6C2-46C7-BBB9-C6A60C5C4540}" dt="2020-10-28T23:00:57.241" v="420" actId="9405"/>
          <ac:inkMkLst>
            <pc:docMk/>
            <pc:sldMk cId="3237914124" sldId="256"/>
            <ac:inkMk id="13" creationId="{F01B0B0D-23C0-406D-81B1-53560BEA6080}"/>
          </ac:inkMkLst>
        </pc:inkChg>
        <pc:inkChg chg="add">
          <ac:chgData name="Steve Hord" userId="7478402321db30a2" providerId="LiveId" clId="{224CC9B6-A6C2-46C7-BBB9-C6A60C5C4540}" dt="2020-10-28T23:02:33.154" v="429" actId="9405"/>
          <ac:inkMkLst>
            <pc:docMk/>
            <pc:sldMk cId="3237914124" sldId="256"/>
            <ac:inkMk id="14" creationId="{0E36B71F-8617-4B05-A565-CA68910B66AF}"/>
          </ac:inkMkLst>
        </pc:inkChg>
        <pc:inkChg chg="add">
          <ac:chgData name="Steve Hord" userId="7478402321db30a2" providerId="LiveId" clId="{224CC9B6-A6C2-46C7-BBB9-C6A60C5C4540}" dt="2020-10-28T23:02:34.042" v="430" actId="9405"/>
          <ac:inkMkLst>
            <pc:docMk/>
            <pc:sldMk cId="3237914124" sldId="256"/>
            <ac:inkMk id="15" creationId="{C3E9255F-D54C-4938-861C-0719B95285A6}"/>
          </ac:inkMkLst>
        </pc:inkChg>
        <pc:inkChg chg="add">
          <ac:chgData name="Steve Hord" userId="7478402321db30a2" providerId="LiveId" clId="{224CC9B6-A6C2-46C7-BBB9-C6A60C5C4540}" dt="2020-10-28T23:02:34.713" v="431" actId="9405"/>
          <ac:inkMkLst>
            <pc:docMk/>
            <pc:sldMk cId="3237914124" sldId="256"/>
            <ac:inkMk id="16" creationId="{63A7B024-B577-4CAE-BEB0-A6669B501358}"/>
          </ac:inkMkLst>
        </pc:inkChg>
        <pc:inkChg chg="add">
          <ac:chgData name="Steve Hord" userId="7478402321db30a2" providerId="LiveId" clId="{224CC9B6-A6C2-46C7-BBB9-C6A60C5C4540}" dt="2020-10-28T23:02:36.608" v="432" actId="9405"/>
          <ac:inkMkLst>
            <pc:docMk/>
            <pc:sldMk cId="3237914124" sldId="256"/>
            <ac:inkMk id="17" creationId="{E0A5D064-5764-4BC6-889A-E61EBBCB274B}"/>
          </ac:inkMkLst>
        </pc:inkChg>
        <pc:inkChg chg="add">
          <ac:chgData name="Steve Hord" userId="7478402321db30a2" providerId="LiveId" clId="{224CC9B6-A6C2-46C7-BBB9-C6A60C5C4540}" dt="2020-10-28T23:02:37.363" v="433" actId="9405"/>
          <ac:inkMkLst>
            <pc:docMk/>
            <pc:sldMk cId="3237914124" sldId="256"/>
            <ac:inkMk id="18" creationId="{2CB02C25-2F1E-43D4-A77C-3F295035E347}"/>
          </ac:inkMkLst>
        </pc:inkChg>
        <pc:inkChg chg="add">
          <ac:chgData name="Steve Hord" userId="7478402321db30a2" providerId="LiveId" clId="{224CC9B6-A6C2-46C7-BBB9-C6A60C5C4540}" dt="2020-10-28T23:02:38.904" v="434" actId="9405"/>
          <ac:inkMkLst>
            <pc:docMk/>
            <pc:sldMk cId="3237914124" sldId="256"/>
            <ac:inkMk id="19" creationId="{4BA54EC1-BC0A-44CE-B6F6-610C5C43FEAF}"/>
          </ac:inkMkLst>
        </pc:inkChg>
        <pc:inkChg chg="add">
          <ac:chgData name="Steve Hord" userId="7478402321db30a2" providerId="LiveId" clId="{224CC9B6-A6C2-46C7-BBB9-C6A60C5C4540}" dt="2020-10-28T23:02:39.435" v="435" actId="9405"/>
          <ac:inkMkLst>
            <pc:docMk/>
            <pc:sldMk cId="3237914124" sldId="256"/>
            <ac:inkMk id="20" creationId="{A047CCDF-AC55-4CA2-8CC2-5DEAB5DBDA79}"/>
          </ac:inkMkLst>
        </pc:inkChg>
        <pc:inkChg chg="add">
          <ac:chgData name="Steve Hord" userId="7478402321db30a2" providerId="LiveId" clId="{224CC9B6-A6C2-46C7-BBB9-C6A60C5C4540}" dt="2020-10-28T23:02:40.498" v="436" actId="9405"/>
          <ac:inkMkLst>
            <pc:docMk/>
            <pc:sldMk cId="3237914124" sldId="256"/>
            <ac:inkMk id="21" creationId="{5C113320-A213-4066-90BD-CDA6F321CA37}"/>
          </ac:inkMkLst>
        </pc:inkChg>
        <pc:inkChg chg="add">
          <ac:chgData name="Steve Hord" userId="7478402321db30a2" providerId="LiveId" clId="{224CC9B6-A6C2-46C7-BBB9-C6A60C5C4540}" dt="2020-10-28T23:03:11.427" v="447" actId="9405"/>
          <ac:inkMkLst>
            <pc:docMk/>
            <pc:sldMk cId="3237914124" sldId="256"/>
            <ac:inkMk id="22" creationId="{E393B7F9-52EB-4DF0-9F3C-D38FF4077920}"/>
          </ac:inkMkLst>
        </pc:inkChg>
        <pc:inkChg chg="add">
          <ac:chgData name="Steve Hord" userId="7478402321db30a2" providerId="LiveId" clId="{224CC9B6-A6C2-46C7-BBB9-C6A60C5C4540}" dt="2020-10-28T23:03:33.458" v="448" actId="9405"/>
          <ac:inkMkLst>
            <pc:docMk/>
            <pc:sldMk cId="3237914124" sldId="256"/>
            <ac:inkMk id="23" creationId="{34B2D232-CEF5-419B-B1A5-8DBEA2B7E54F}"/>
          </ac:inkMkLst>
        </pc:inkChg>
        <pc:inkChg chg="add">
          <ac:chgData name="Steve Hord" userId="7478402321db30a2" providerId="LiveId" clId="{224CC9B6-A6C2-46C7-BBB9-C6A60C5C4540}" dt="2020-10-28T23:03:36.957" v="449" actId="9405"/>
          <ac:inkMkLst>
            <pc:docMk/>
            <pc:sldMk cId="3237914124" sldId="256"/>
            <ac:inkMk id="24" creationId="{362E2CCD-E783-4EB0-A449-D3A45EEDACA1}"/>
          </ac:inkMkLst>
        </pc:inkChg>
        <pc:inkChg chg="add">
          <ac:chgData name="Steve Hord" userId="7478402321db30a2" providerId="LiveId" clId="{224CC9B6-A6C2-46C7-BBB9-C6A60C5C4540}" dt="2020-10-28T23:03:37.444" v="450" actId="9405"/>
          <ac:inkMkLst>
            <pc:docMk/>
            <pc:sldMk cId="3237914124" sldId="256"/>
            <ac:inkMk id="25" creationId="{3A6B9D4B-B599-4E13-8CD4-9AE1EA05DD38}"/>
          </ac:inkMkLst>
        </pc:inkChg>
        <pc:inkChg chg="add">
          <ac:chgData name="Steve Hord" userId="7478402321db30a2" providerId="LiveId" clId="{224CC9B6-A6C2-46C7-BBB9-C6A60C5C4540}" dt="2020-10-28T23:03:38.508" v="451" actId="9405"/>
          <ac:inkMkLst>
            <pc:docMk/>
            <pc:sldMk cId="3237914124" sldId="256"/>
            <ac:inkMk id="26" creationId="{915EBC98-2995-4202-8847-0A06CF184801}"/>
          </ac:inkMkLst>
        </pc:inkChg>
        <pc:inkChg chg="add">
          <ac:chgData name="Steve Hord" userId="7478402321db30a2" providerId="LiveId" clId="{224CC9B6-A6C2-46C7-BBB9-C6A60C5C4540}" dt="2020-10-28T23:03:56.859" v="452" actId="9405"/>
          <ac:inkMkLst>
            <pc:docMk/>
            <pc:sldMk cId="3237914124" sldId="256"/>
            <ac:inkMk id="27" creationId="{45DA6E77-6091-41F4-942A-0F309A3D2009}"/>
          </ac:inkMkLst>
        </pc:inkChg>
        <pc:inkChg chg="add">
          <ac:chgData name="Steve Hord" userId="7478402321db30a2" providerId="LiveId" clId="{224CC9B6-A6C2-46C7-BBB9-C6A60C5C4540}" dt="2020-10-28T23:04:38.529" v="453" actId="9405"/>
          <ac:inkMkLst>
            <pc:docMk/>
            <pc:sldMk cId="3237914124" sldId="256"/>
            <ac:inkMk id="28" creationId="{E3F3AD06-2FD6-4505-B7DB-A8FB3DED0B43}"/>
          </ac:inkMkLst>
        </pc:inkChg>
        <pc:inkChg chg="add del">
          <ac:chgData name="Steve Hord" userId="7478402321db30a2" providerId="LiveId" clId="{224CC9B6-A6C2-46C7-BBB9-C6A60C5C4540}" dt="2020-10-28T23:36:33.351" v="646" actId="9405"/>
          <ac:inkMkLst>
            <pc:docMk/>
            <pc:sldMk cId="3237914124" sldId="256"/>
            <ac:inkMk id="29" creationId="{FC14F4E6-E521-4EC4-BDD3-F661908AFB0D}"/>
          </ac:inkMkLst>
        </pc:inkChg>
        <pc:inkChg chg="add">
          <ac:chgData name="Steve Hord" userId="7478402321db30a2" providerId="LiveId" clId="{224CC9B6-A6C2-46C7-BBB9-C6A60C5C4540}" dt="2020-10-28T23:37:51.257" v="647" actId="9405"/>
          <ac:inkMkLst>
            <pc:docMk/>
            <pc:sldMk cId="3237914124" sldId="256"/>
            <ac:inkMk id="30" creationId="{C9248AF4-5127-48C9-B6A2-758110871291}"/>
          </ac:inkMkLst>
        </pc:inkChg>
      </pc:sldChg>
      <pc:sldChg chg="addSp delSp modSp">
        <pc:chgData name="Steve Hord" userId="7478402321db30a2" providerId="LiveId" clId="{224CC9B6-A6C2-46C7-BBB9-C6A60C5C4540}" dt="2020-10-28T23:59:03.309" v="686" actId="478"/>
        <pc:sldMkLst>
          <pc:docMk/>
          <pc:sldMk cId="1339210688" sldId="257"/>
        </pc:sldMkLst>
        <pc:picChg chg="add mod ord">
          <ac:chgData name="Steve Hord" userId="7478402321db30a2" providerId="LiveId" clId="{224CC9B6-A6C2-46C7-BBB9-C6A60C5C4540}" dt="2020-10-28T23:16:49.707" v="633" actId="167"/>
          <ac:picMkLst>
            <pc:docMk/>
            <pc:sldMk cId="1339210688" sldId="257"/>
            <ac:picMk id="4" creationId="{9B37F9FA-3571-49C2-8811-B1159FCC0D6D}"/>
          </ac:picMkLst>
        </pc:picChg>
        <pc:picChg chg="del">
          <ac:chgData name="Steve Hord" userId="7478402321db30a2" providerId="LiveId" clId="{224CC9B6-A6C2-46C7-BBB9-C6A60C5C4540}" dt="2020-10-28T22:24:02.319" v="161"/>
          <ac:picMkLst>
            <pc:docMk/>
            <pc:sldMk cId="1339210688" sldId="257"/>
            <ac:picMk id="4" creationId="{BB8BCD0B-C663-48F9-B72B-E6B77C5BD02D}"/>
          </ac:picMkLst>
        </pc:picChg>
        <pc:picChg chg="add del mod">
          <ac:chgData name="Steve Hord" userId="7478402321db30a2" providerId="LiveId" clId="{224CC9B6-A6C2-46C7-BBB9-C6A60C5C4540}" dt="2020-10-28T23:59:02.119" v="685" actId="478"/>
          <ac:picMkLst>
            <pc:docMk/>
            <pc:sldMk cId="1339210688" sldId="257"/>
            <ac:picMk id="5" creationId="{853CF8EF-ED2E-46AE-A3CC-35FDB58937EB}"/>
          </ac:picMkLst>
        </pc:picChg>
        <pc:picChg chg="add del mod">
          <ac:chgData name="Steve Hord" userId="7478402321db30a2" providerId="LiveId" clId="{224CC9B6-A6C2-46C7-BBB9-C6A60C5C4540}" dt="2020-10-28T23:59:00.284" v="684" actId="478"/>
          <ac:picMkLst>
            <pc:docMk/>
            <pc:sldMk cId="1339210688" sldId="257"/>
            <ac:picMk id="6" creationId="{793A0DB6-57CF-4702-9240-EE06BC65B891}"/>
          </ac:picMkLst>
        </pc:picChg>
        <pc:picChg chg="add del mod">
          <ac:chgData name="Steve Hord" userId="7478402321db30a2" providerId="LiveId" clId="{224CC9B6-A6C2-46C7-BBB9-C6A60C5C4540}" dt="2020-10-28T23:58:58.690" v="683" actId="478"/>
          <ac:picMkLst>
            <pc:docMk/>
            <pc:sldMk cId="1339210688" sldId="257"/>
            <ac:picMk id="7" creationId="{6560B30D-242C-4EF2-A222-42DA8EFAC487}"/>
          </ac:picMkLst>
        </pc:picChg>
        <pc:picChg chg="add del mod">
          <ac:chgData name="Steve Hord" userId="7478402321db30a2" providerId="LiveId" clId="{224CC9B6-A6C2-46C7-BBB9-C6A60C5C4540}" dt="2020-10-28T23:59:03.309" v="686" actId="478"/>
          <ac:picMkLst>
            <pc:docMk/>
            <pc:sldMk cId="1339210688" sldId="257"/>
            <ac:picMk id="8" creationId="{B73E49F2-94B3-4B75-90EE-6AD198FC93E5}"/>
          </ac:picMkLst>
        </pc:picChg>
        <pc:inkChg chg="add">
          <ac:chgData name="Steve Hord" userId="7478402321db30a2" providerId="LiveId" clId="{224CC9B6-A6C2-46C7-BBB9-C6A60C5C4540}" dt="2020-10-28T23:02:44.360" v="437" actId="9405"/>
          <ac:inkMkLst>
            <pc:docMk/>
            <pc:sldMk cId="1339210688" sldId="257"/>
            <ac:inkMk id="9" creationId="{1A185CBD-ED91-4F24-BEB9-8E33AD8AC3B1}"/>
          </ac:inkMkLst>
        </pc:inkChg>
        <pc:inkChg chg="add">
          <ac:chgData name="Steve Hord" userId="7478402321db30a2" providerId="LiveId" clId="{224CC9B6-A6C2-46C7-BBB9-C6A60C5C4540}" dt="2020-10-28T23:02:45.199" v="438" actId="9405"/>
          <ac:inkMkLst>
            <pc:docMk/>
            <pc:sldMk cId="1339210688" sldId="257"/>
            <ac:inkMk id="10" creationId="{032BD37A-4777-4658-98DC-561C88BBD6B5}"/>
          </ac:inkMkLst>
        </pc:inkChg>
        <pc:inkChg chg="add">
          <ac:chgData name="Steve Hord" userId="7478402321db30a2" providerId="LiveId" clId="{224CC9B6-A6C2-46C7-BBB9-C6A60C5C4540}" dt="2020-10-28T23:02:45.764" v="439" actId="9405"/>
          <ac:inkMkLst>
            <pc:docMk/>
            <pc:sldMk cId="1339210688" sldId="257"/>
            <ac:inkMk id="11" creationId="{8D6F0DE4-0F5C-4DBC-980B-FA84561A37BD}"/>
          </ac:inkMkLst>
        </pc:inkChg>
        <pc:inkChg chg="add">
          <ac:chgData name="Steve Hord" userId="7478402321db30a2" providerId="LiveId" clId="{224CC9B6-A6C2-46C7-BBB9-C6A60C5C4540}" dt="2020-10-28T23:02:46.202" v="440" actId="9405"/>
          <ac:inkMkLst>
            <pc:docMk/>
            <pc:sldMk cId="1339210688" sldId="257"/>
            <ac:inkMk id="12" creationId="{24F830F4-CC15-48E6-AB15-04ED683CA04A}"/>
          </ac:inkMkLst>
        </pc:inkChg>
        <pc:inkChg chg="add">
          <ac:chgData name="Steve Hord" userId="7478402321db30a2" providerId="LiveId" clId="{224CC9B6-A6C2-46C7-BBB9-C6A60C5C4540}" dt="2020-10-28T23:02:53.893" v="441" actId="9405"/>
          <ac:inkMkLst>
            <pc:docMk/>
            <pc:sldMk cId="1339210688" sldId="257"/>
            <ac:inkMk id="13" creationId="{18EA1C91-5384-4260-8EC9-8379C643441C}"/>
          </ac:inkMkLst>
        </pc:inkChg>
        <pc:inkChg chg="add">
          <ac:chgData name="Steve Hord" userId="7478402321db30a2" providerId="LiveId" clId="{224CC9B6-A6C2-46C7-BBB9-C6A60C5C4540}" dt="2020-10-28T23:03:01.423" v="442" actId="9405"/>
          <ac:inkMkLst>
            <pc:docMk/>
            <pc:sldMk cId="1339210688" sldId="257"/>
            <ac:inkMk id="14" creationId="{97E9F6ED-ACEE-438F-A76C-C66263E59B33}"/>
          </ac:inkMkLst>
        </pc:inkChg>
        <pc:inkChg chg="add">
          <ac:chgData name="Steve Hord" userId="7478402321db30a2" providerId="LiveId" clId="{224CC9B6-A6C2-46C7-BBB9-C6A60C5C4540}" dt="2020-10-28T23:03:01.879" v="443" actId="9405"/>
          <ac:inkMkLst>
            <pc:docMk/>
            <pc:sldMk cId="1339210688" sldId="257"/>
            <ac:inkMk id="15" creationId="{EA56CB11-8AE3-4EA0-B556-BBB572803B07}"/>
          </ac:inkMkLst>
        </pc:inkChg>
        <pc:inkChg chg="add">
          <ac:chgData name="Steve Hord" userId="7478402321db30a2" providerId="LiveId" clId="{224CC9B6-A6C2-46C7-BBB9-C6A60C5C4540}" dt="2020-10-28T23:03:02.265" v="444" actId="9405"/>
          <ac:inkMkLst>
            <pc:docMk/>
            <pc:sldMk cId="1339210688" sldId="257"/>
            <ac:inkMk id="16" creationId="{78E27AEC-BDF9-49A4-A10A-6F5F64F01EEA}"/>
          </ac:inkMkLst>
        </pc:inkChg>
        <pc:inkChg chg="add">
          <ac:chgData name="Steve Hord" userId="7478402321db30a2" providerId="LiveId" clId="{224CC9B6-A6C2-46C7-BBB9-C6A60C5C4540}" dt="2020-10-28T23:03:02.610" v="445" actId="9405"/>
          <ac:inkMkLst>
            <pc:docMk/>
            <pc:sldMk cId="1339210688" sldId="257"/>
            <ac:inkMk id="17" creationId="{00D1CCCF-5EBB-4FB3-A293-78C28946220A}"/>
          </ac:inkMkLst>
        </pc:inkChg>
        <pc:inkChg chg="add">
          <ac:chgData name="Steve Hord" userId="7478402321db30a2" providerId="LiveId" clId="{224CC9B6-A6C2-46C7-BBB9-C6A60C5C4540}" dt="2020-10-28T23:03:03.924" v="446" actId="9405"/>
          <ac:inkMkLst>
            <pc:docMk/>
            <pc:sldMk cId="1339210688" sldId="257"/>
            <ac:inkMk id="18" creationId="{0EC3AB97-946C-4D62-AEB0-E11D486AFBF0}"/>
          </ac:inkMkLst>
        </pc:inkChg>
      </pc:sldChg>
      <pc:sldChg chg="modSp">
        <pc:chgData name="Steve Hord" userId="7478402321db30a2" providerId="LiveId" clId="{224CC9B6-A6C2-46C7-BBB9-C6A60C5C4540}" dt="2020-10-28T23:18:22.378" v="642" actId="27636"/>
        <pc:sldMkLst>
          <pc:docMk/>
          <pc:sldMk cId="3083623366" sldId="260"/>
        </pc:sldMkLst>
        <pc:spChg chg="mod">
          <ac:chgData name="Steve Hord" userId="7478402321db30a2" providerId="LiveId" clId="{224CC9B6-A6C2-46C7-BBB9-C6A60C5C4540}" dt="2020-10-28T23:18:22.378" v="642" actId="27636"/>
          <ac:spMkLst>
            <pc:docMk/>
            <pc:sldMk cId="3083623366" sldId="260"/>
            <ac:spMk id="3" creationId="{902FD5C4-FE5F-46D2-ABC9-49FA4BB8442F}"/>
          </ac:spMkLst>
        </pc:spChg>
      </pc:sldChg>
      <pc:sldChg chg="addSp delSp modSp">
        <pc:chgData name="Steve Hord" userId="7478402321db30a2" providerId="LiveId" clId="{224CC9B6-A6C2-46C7-BBB9-C6A60C5C4540}" dt="2020-10-28T23:59:09.194" v="687" actId="478"/>
        <pc:sldMkLst>
          <pc:docMk/>
          <pc:sldMk cId="710623681" sldId="261"/>
        </pc:sldMkLst>
        <pc:picChg chg="mod">
          <ac:chgData name="Steve Hord" userId="7478402321db30a2" providerId="LiveId" clId="{224CC9B6-A6C2-46C7-BBB9-C6A60C5C4540}" dt="2020-10-28T22:36:36.345" v="382" actId="14100"/>
          <ac:picMkLst>
            <pc:docMk/>
            <pc:sldMk cId="710623681" sldId="261"/>
            <ac:picMk id="4" creationId="{EE158731-59BB-48A2-A901-D7C35E91BA10}"/>
          </ac:picMkLst>
        </pc:picChg>
        <pc:picChg chg="add del mod">
          <ac:chgData name="Steve Hord" userId="7478402321db30a2" providerId="LiveId" clId="{224CC9B6-A6C2-46C7-BBB9-C6A60C5C4540}" dt="2020-10-28T23:59:09.194" v="687" actId="478"/>
          <ac:picMkLst>
            <pc:docMk/>
            <pc:sldMk cId="710623681" sldId="261"/>
            <ac:picMk id="6" creationId="{38A44285-5189-4D0A-8701-C2B5E42B5518}"/>
          </ac:picMkLst>
        </pc:picChg>
      </pc:sldChg>
      <pc:sldChg chg="modSp">
        <pc:chgData name="Steve Hord" userId="7478402321db30a2" providerId="LiveId" clId="{224CC9B6-A6C2-46C7-BBB9-C6A60C5C4540}" dt="2020-10-28T23:21:26.804" v="643" actId="20577"/>
        <pc:sldMkLst>
          <pc:docMk/>
          <pc:sldMk cId="452859177" sldId="262"/>
        </pc:sldMkLst>
        <pc:spChg chg="mod">
          <ac:chgData name="Steve Hord" userId="7478402321db30a2" providerId="LiveId" clId="{224CC9B6-A6C2-46C7-BBB9-C6A60C5C4540}" dt="2020-10-28T23:21:26.804" v="643" actId="20577"/>
          <ac:spMkLst>
            <pc:docMk/>
            <pc:sldMk cId="452859177" sldId="262"/>
            <ac:spMk id="3" creationId="{902FD5C4-FE5F-46D2-ABC9-49FA4BB8442F}"/>
          </ac:spMkLst>
        </pc:spChg>
      </pc:sldChg>
      <pc:sldChg chg="addSp delSp modSp">
        <pc:chgData name="Steve Hord" userId="7478402321db30a2" providerId="LiveId" clId="{224CC9B6-A6C2-46C7-BBB9-C6A60C5C4540}" dt="2020-10-28T23:59:22.999" v="689" actId="478"/>
        <pc:sldMkLst>
          <pc:docMk/>
          <pc:sldMk cId="2161130591" sldId="272"/>
        </pc:sldMkLst>
        <pc:picChg chg="del mod">
          <ac:chgData name="Steve Hord" userId="7478402321db30a2" providerId="LiveId" clId="{224CC9B6-A6C2-46C7-BBB9-C6A60C5C4540}" dt="2020-10-28T23:10:18.699" v="471" actId="478"/>
          <ac:picMkLst>
            <pc:docMk/>
            <pc:sldMk cId="2161130591" sldId="272"/>
            <ac:picMk id="4" creationId="{C1FCEFC0-D7CE-430F-A1AC-AC17331EFD14}"/>
          </ac:picMkLst>
        </pc:picChg>
        <pc:picChg chg="del">
          <ac:chgData name="Steve Hord" userId="7478402321db30a2" providerId="LiveId" clId="{224CC9B6-A6C2-46C7-BBB9-C6A60C5C4540}" dt="2020-10-28T23:59:21.027" v="688" actId="478"/>
          <ac:picMkLst>
            <pc:docMk/>
            <pc:sldMk cId="2161130591" sldId="272"/>
            <ac:picMk id="6" creationId="{998DDB99-D494-444C-96D1-7AB5393DD65C}"/>
          </ac:picMkLst>
        </pc:picChg>
        <pc:picChg chg="add del mod">
          <ac:chgData name="Steve Hord" userId="7478402321db30a2" providerId="LiveId" clId="{224CC9B6-A6C2-46C7-BBB9-C6A60C5C4540}" dt="2020-10-28T23:59:22.999" v="689" actId="478"/>
          <ac:picMkLst>
            <pc:docMk/>
            <pc:sldMk cId="2161130591" sldId="272"/>
            <ac:picMk id="7" creationId="{EF1CDD4D-CAA0-4B1F-A12B-650B712F4B73}"/>
          </ac:picMkLst>
        </pc:picChg>
      </pc:sldChg>
      <pc:sldMasterChg chg="modSldLayout">
        <pc:chgData name="Steve Hord" userId="7478402321db30a2" providerId="LiveId" clId="{224CC9B6-A6C2-46C7-BBB9-C6A60C5C4540}" dt="2020-10-28T23:01:58.349" v="428" actId="9405"/>
        <pc:sldMasterMkLst>
          <pc:docMk/>
          <pc:sldMasterMk cId="1270442930" sldId="2147483660"/>
        </pc:sldMasterMkLst>
        <pc:sldLayoutChg chg="addSp">
          <pc:chgData name="Steve Hord" userId="7478402321db30a2" providerId="LiveId" clId="{224CC9B6-A6C2-46C7-BBB9-C6A60C5C4540}" dt="2020-10-28T23:01:58.349" v="428" actId="9405"/>
          <pc:sldLayoutMkLst>
            <pc:docMk/>
            <pc:sldMasterMk cId="1270442930" sldId="2147483660"/>
            <pc:sldLayoutMk cId="2871343567" sldId="2147483664"/>
          </pc:sldLayoutMkLst>
          <pc:inkChg chg="add">
            <ac:chgData name="Steve Hord" userId="7478402321db30a2" providerId="LiveId" clId="{224CC9B6-A6C2-46C7-BBB9-C6A60C5C4540}" dt="2020-10-28T23:01:52.131" v="421" actId="9405"/>
            <ac:inkMkLst>
              <pc:docMk/>
              <pc:sldMasterMk cId="1270442930" sldId="2147483660"/>
              <pc:sldLayoutMk cId="2871343567" sldId="2147483664"/>
              <ac:inkMk id="5" creationId="{7F3045DE-3AB7-4E3E-A391-4F9107A8F8C9}"/>
            </ac:inkMkLst>
          </pc:inkChg>
          <pc:inkChg chg="add">
            <ac:chgData name="Steve Hord" userId="7478402321db30a2" providerId="LiveId" clId="{224CC9B6-A6C2-46C7-BBB9-C6A60C5C4540}" dt="2020-10-28T23:01:52.487" v="422" actId="9405"/>
            <ac:inkMkLst>
              <pc:docMk/>
              <pc:sldMasterMk cId="1270442930" sldId="2147483660"/>
              <pc:sldLayoutMk cId="2871343567" sldId="2147483664"/>
              <ac:inkMk id="6" creationId="{B64BE9BD-96C6-496B-8F87-BF8B5FE6878E}"/>
            </ac:inkMkLst>
          </pc:inkChg>
          <pc:inkChg chg="add">
            <ac:chgData name="Steve Hord" userId="7478402321db30a2" providerId="LiveId" clId="{224CC9B6-A6C2-46C7-BBB9-C6A60C5C4540}" dt="2020-10-28T23:01:55.176" v="423" actId="9405"/>
            <ac:inkMkLst>
              <pc:docMk/>
              <pc:sldMasterMk cId="1270442930" sldId="2147483660"/>
              <pc:sldLayoutMk cId="2871343567" sldId="2147483664"/>
              <ac:inkMk id="7" creationId="{5547CB02-1206-4981-BA1F-98056CC7D0F6}"/>
            </ac:inkMkLst>
          </pc:inkChg>
          <pc:inkChg chg="add">
            <ac:chgData name="Steve Hord" userId="7478402321db30a2" providerId="LiveId" clId="{224CC9B6-A6C2-46C7-BBB9-C6A60C5C4540}" dt="2020-10-28T23:01:55.519" v="424" actId="9405"/>
            <ac:inkMkLst>
              <pc:docMk/>
              <pc:sldMasterMk cId="1270442930" sldId="2147483660"/>
              <pc:sldLayoutMk cId="2871343567" sldId="2147483664"/>
              <ac:inkMk id="9" creationId="{00AC9549-295A-481F-BAC1-D217607B1470}"/>
            </ac:inkMkLst>
          </pc:inkChg>
          <pc:inkChg chg="add">
            <ac:chgData name="Steve Hord" userId="7478402321db30a2" providerId="LiveId" clId="{224CC9B6-A6C2-46C7-BBB9-C6A60C5C4540}" dt="2020-10-28T23:01:55.860" v="425" actId="9405"/>
            <ac:inkMkLst>
              <pc:docMk/>
              <pc:sldMasterMk cId="1270442930" sldId="2147483660"/>
              <pc:sldLayoutMk cId="2871343567" sldId="2147483664"/>
              <ac:inkMk id="10" creationId="{582B34FC-FED6-4B35-B336-2C001BF70FEA}"/>
            </ac:inkMkLst>
          </pc:inkChg>
          <pc:inkChg chg="add">
            <ac:chgData name="Steve Hord" userId="7478402321db30a2" providerId="LiveId" clId="{224CC9B6-A6C2-46C7-BBB9-C6A60C5C4540}" dt="2020-10-28T23:01:56.207" v="426" actId="9405"/>
            <ac:inkMkLst>
              <pc:docMk/>
              <pc:sldMasterMk cId="1270442930" sldId="2147483660"/>
              <pc:sldLayoutMk cId="2871343567" sldId="2147483664"/>
              <ac:inkMk id="11" creationId="{E937588D-ADB8-4462-B727-CA3C34F68C66}"/>
            </ac:inkMkLst>
          </pc:inkChg>
          <pc:inkChg chg="add">
            <ac:chgData name="Steve Hord" userId="7478402321db30a2" providerId="LiveId" clId="{224CC9B6-A6C2-46C7-BBB9-C6A60C5C4540}" dt="2020-10-28T23:01:56.539" v="427" actId="9405"/>
            <ac:inkMkLst>
              <pc:docMk/>
              <pc:sldMasterMk cId="1270442930" sldId="2147483660"/>
              <pc:sldLayoutMk cId="2871343567" sldId="2147483664"/>
              <ac:inkMk id="12" creationId="{30649580-583C-4B6A-9755-80D062662B47}"/>
            </ac:inkMkLst>
          </pc:inkChg>
          <pc:inkChg chg="add">
            <ac:chgData name="Steve Hord" userId="7478402321db30a2" providerId="LiveId" clId="{224CC9B6-A6C2-46C7-BBB9-C6A60C5C4540}" dt="2020-10-28T23:01:58.349" v="428" actId="9405"/>
            <ac:inkMkLst>
              <pc:docMk/>
              <pc:sldMasterMk cId="1270442930" sldId="2147483660"/>
              <pc:sldLayoutMk cId="2871343567" sldId="2147483664"/>
              <ac:inkMk id="13" creationId="{C563E662-A115-4BA9-A520-DAB1F8FFDBA4}"/>
            </ac:inkMkLst>
          </pc:ink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826EF3-3030-4502-867D-78AD66798FFE}"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CA"/>
        </a:p>
      </dgm:t>
    </dgm:pt>
    <dgm:pt modelId="{50BF35C9-BE76-43E9-9CB5-0E68C7506494}">
      <dgm:prSet phldrT="[Text]" custT="1"/>
      <dgm:spPr/>
      <dgm:t>
        <a:bodyPr/>
        <a:lstStyle/>
        <a:p>
          <a:r>
            <a:rPr lang="en-CA" sz="1800" dirty="0"/>
            <a:t>Space X Data API</a:t>
          </a:r>
        </a:p>
      </dgm:t>
    </dgm:pt>
    <dgm:pt modelId="{9C8FAB37-5F40-4FCC-8CDC-DEEEE28047E0}" type="parTrans" cxnId="{984E4A6E-1556-4C73-A841-C9694E476FF5}">
      <dgm:prSet/>
      <dgm:spPr/>
      <dgm:t>
        <a:bodyPr/>
        <a:lstStyle/>
        <a:p>
          <a:endParaRPr lang="en-CA"/>
        </a:p>
      </dgm:t>
    </dgm:pt>
    <dgm:pt modelId="{4DEDC6EF-7369-4AE8-883D-1C34236EA03A}" type="sibTrans" cxnId="{984E4A6E-1556-4C73-A841-C9694E476FF5}">
      <dgm:prSet/>
      <dgm:spPr/>
      <dgm:t>
        <a:bodyPr/>
        <a:lstStyle/>
        <a:p>
          <a:r>
            <a:rPr lang="en-CA" dirty="0"/>
            <a:t>Getting the V4 JSON data from the SpaceX data API library</a:t>
          </a:r>
        </a:p>
      </dgm:t>
    </dgm:pt>
    <dgm:pt modelId="{B19FDED5-D98A-4562-B69C-B1CF326B603D}">
      <dgm:prSet phldrT="[Text]" custT="1"/>
      <dgm:spPr/>
      <dgm:t>
        <a:bodyPr/>
        <a:lstStyle/>
        <a:p>
          <a:r>
            <a:rPr lang="en-CA" sz="2000" dirty="0"/>
            <a:t>Rocket Data</a:t>
          </a:r>
        </a:p>
      </dgm:t>
    </dgm:pt>
    <dgm:pt modelId="{DA7E9CF0-C1F6-42E5-9EB2-6E029E5089E5}" type="parTrans" cxnId="{79F977D6-18D7-49B9-A927-45E3CE76FA42}">
      <dgm:prSet/>
      <dgm:spPr/>
      <dgm:t>
        <a:bodyPr/>
        <a:lstStyle/>
        <a:p>
          <a:endParaRPr lang="en-CA"/>
        </a:p>
      </dgm:t>
    </dgm:pt>
    <dgm:pt modelId="{C52F15CE-17BA-4D3F-87F8-0D3A503E5BE6}" type="sibTrans" cxnId="{79F977D6-18D7-49B9-A927-45E3CE76FA42}">
      <dgm:prSet/>
      <dgm:spPr/>
      <dgm:t>
        <a:bodyPr/>
        <a:lstStyle/>
        <a:p>
          <a:r>
            <a:rPr lang="en-CA" dirty="0" err="1"/>
            <a:t>getBoosterVersion</a:t>
          </a:r>
          <a:r>
            <a:rPr lang="en-CA" dirty="0"/>
            <a:t>()</a:t>
          </a:r>
        </a:p>
      </dgm:t>
    </dgm:pt>
    <dgm:pt modelId="{D8631122-C8CB-4361-9CA0-CA969EB432D4}">
      <dgm:prSet phldrT="[Text]" custT="1"/>
      <dgm:spPr/>
      <dgm:t>
        <a:bodyPr/>
        <a:lstStyle/>
        <a:p>
          <a:r>
            <a:rPr lang="en-CA" sz="2000" dirty="0"/>
            <a:t>Cores Data</a:t>
          </a:r>
        </a:p>
      </dgm:t>
    </dgm:pt>
    <dgm:pt modelId="{B9555A80-7970-48B9-855E-D5ED2CB3E037}" type="parTrans" cxnId="{CAB155AF-5A33-4789-AC38-6A3C7F1D64BC}">
      <dgm:prSet/>
      <dgm:spPr/>
      <dgm:t>
        <a:bodyPr/>
        <a:lstStyle/>
        <a:p>
          <a:endParaRPr lang="en-CA"/>
        </a:p>
      </dgm:t>
    </dgm:pt>
    <dgm:pt modelId="{B338B748-4EB3-4A11-99A5-53DA5B8D3375}" type="sibTrans" cxnId="{CAB155AF-5A33-4789-AC38-6A3C7F1D64BC}">
      <dgm:prSet/>
      <dgm:spPr/>
      <dgm:t>
        <a:bodyPr/>
        <a:lstStyle/>
        <a:p>
          <a:r>
            <a:rPr lang="en-CA" dirty="0" err="1"/>
            <a:t>getCoreData</a:t>
          </a:r>
          <a:r>
            <a:rPr lang="en-CA" dirty="0"/>
            <a:t>()</a:t>
          </a:r>
        </a:p>
      </dgm:t>
    </dgm:pt>
    <dgm:pt modelId="{D33F532D-C69F-4F71-98BF-87CDC38C4C8A}">
      <dgm:prSet custT="1"/>
      <dgm:spPr/>
      <dgm:t>
        <a:bodyPr/>
        <a:lstStyle/>
        <a:p>
          <a:r>
            <a:rPr lang="en-CA" sz="2000" dirty="0"/>
            <a:t>Launch Pad Data</a:t>
          </a:r>
        </a:p>
      </dgm:t>
    </dgm:pt>
    <dgm:pt modelId="{1AAFFEA4-74A3-46EA-A3CD-D1054A68091D}" type="parTrans" cxnId="{BC4DE0B4-A5F8-45AD-9BD6-765CE442EF1F}">
      <dgm:prSet/>
      <dgm:spPr/>
      <dgm:t>
        <a:bodyPr/>
        <a:lstStyle/>
        <a:p>
          <a:endParaRPr lang="en-CA"/>
        </a:p>
      </dgm:t>
    </dgm:pt>
    <dgm:pt modelId="{A161BF0A-B29D-479C-9701-F87A065FB202}" type="sibTrans" cxnId="{BC4DE0B4-A5F8-45AD-9BD6-765CE442EF1F}">
      <dgm:prSet/>
      <dgm:spPr/>
      <dgm:t>
        <a:bodyPr/>
        <a:lstStyle/>
        <a:p>
          <a:r>
            <a:rPr lang="en-CA" dirty="0" err="1"/>
            <a:t>getPayloadData</a:t>
          </a:r>
          <a:r>
            <a:rPr lang="en-CA" dirty="0"/>
            <a:t>()</a:t>
          </a:r>
        </a:p>
      </dgm:t>
    </dgm:pt>
    <dgm:pt modelId="{5E48731D-20DE-40C8-94FE-3481B282E171}">
      <dgm:prSet custT="1"/>
      <dgm:spPr/>
      <dgm:t>
        <a:bodyPr/>
        <a:lstStyle/>
        <a:p>
          <a:r>
            <a:rPr lang="en-CA" sz="2000" dirty="0"/>
            <a:t>Payload Data</a:t>
          </a:r>
        </a:p>
      </dgm:t>
    </dgm:pt>
    <dgm:pt modelId="{E524A428-3CA4-410A-9FF8-3A1A24462448}" type="parTrans" cxnId="{EEA67323-F64A-4C4F-9C90-3A72C444907F}">
      <dgm:prSet/>
      <dgm:spPr/>
      <dgm:t>
        <a:bodyPr/>
        <a:lstStyle/>
        <a:p>
          <a:endParaRPr lang="en-CA"/>
        </a:p>
      </dgm:t>
    </dgm:pt>
    <dgm:pt modelId="{AEAAD45C-7691-4500-A515-F554D1E02786}" type="sibTrans" cxnId="{EEA67323-F64A-4C4F-9C90-3A72C444907F}">
      <dgm:prSet/>
      <dgm:spPr/>
      <dgm:t>
        <a:bodyPr/>
        <a:lstStyle/>
        <a:p>
          <a:r>
            <a:rPr lang="en-CA" dirty="0" err="1"/>
            <a:t>getLaunchSite</a:t>
          </a:r>
          <a:r>
            <a:rPr lang="en-CA" dirty="0"/>
            <a:t>()</a:t>
          </a:r>
        </a:p>
      </dgm:t>
    </dgm:pt>
    <dgm:pt modelId="{8AA72B03-B931-4F94-A80E-24631B911987}">
      <dgm:prSet/>
      <dgm:spPr/>
      <dgm:t>
        <a:bodyPr/>
        <a:lstStyle/>
        <a:p>
          <a:r>
            <a:rPr lang="en-CA" dirty="0"/>
            <a:t>Payload Mass</a:t>
          </a:r>
          <a:br>
            <a:rPr lang="en-CA" dirty="0"/>
          </a:br>
          <a:r>
            <a:rPr lang="en-CA" dirty="0"/>
            <a:t>Orbit</a:t>
          </a:r>
        </a:p>
      </dgm:t>
    </dgm:pt>
    <dgm:pt modelId="{0636C3E6-C746-4587-A98B-EFDB39FF1C2B}" type="parTrans" cxnId="{B3EB7800-2708-4F2E-B736-927DFDA847DD}">
      <dgm:prSet/>
      <dgm:spPr/>
      <dgm:t>
        <a:bodyPr/>
        <a:lstStyle/>
        <a:p>
          <a:endParaRPr lang="en-CA"/>
        </a:p>
      </dgm:t>
    </dgm:pt>
    <dgm:pt modelId="{BDD55945-268D-49B1-B4BB-68049955EDF9}" type="sibTrans" cxnId="{B3EB7800-2708-4F2E-B736-927DFDA847DD}">
      <dgm:prSet/>
      <dgm:spPr/>
      <dgm:t>
        <a:bodyPr/>
        <a:lstStyle/>
        <a:p>
          <a:endParaRPr lang="en-CA"/>
        </a:p>
      </dgm:t>
    </dgm:pt>
    <dgm:pt modelId="{1657F452-5A59-4D7C-BE8A-E01CB3A61177}">
      <dgm:prSet/>
      <dgm:spPr/>
      <dgm:t>
        <a:bodyPr/>
        <a:lstStyle/>
        <a:p>
          <a:r>
            <a:rPr lang="en-CA" dirty="0"/>
            <a:t>Booster Version</a:t>
          </a:r>
        </a:p>
      </dgm:t>
    </dgm:pt>
    <dgm:pt modelId="{2F51ED69-E6DD-4ED0-BE22-861434BD8950}" type="parTrans" cxnId="{5CAE08CE-7F91-47DB-85D7-1D3465BE4DCE}">
      <dgm:prSet/>
      <dgm:spPr/>
      <dgm:t>
        <a:bodyPr/>
        <a:lstStyle/>
        <a:p>
          <a:endParaRPr lang="en-CA"/>
        </a:p>
      </dgm:t>
    </dgm:pt>
    <dgm:pt modelId="{665E222C-7B40-4E68-A159-B074B5A31AEF}" type="sibTrans" cxnId="{5CAE08CE-7F91-47DB-85D7-1D3465BE4DCE}">
      <dgm:prSet/>
      <dgm:spPr/>
      <dgm:t>
        <a:bodyPr/>
        <a:lstStyle/>
        <a:p>
          <a:endParaRPr lang="en-CA"/>
        </a:p>
      </dgm:t>
    </dgm:pt>
    <dgm:pt modelId="{055DAB3A-D2F5-444E-B867-A021684329D6}">
      <dgm:prSet/>
      <dgm:spPr/>
      <dgm:t>
        <a:bodyPr/>
        <a:lstStyle/>
        <a:p>
          <a:r>
            <a:rPr lang="en-CA" dirty="0"/>
            <a:t>- Block</a:t>
          </a:r>
          <a:br>
            <a:rPr lang="en-CA" dirty="0"/>
          </a:br>
          <a:r>
            <a:rPr lang="en-CA" dirty="0"/>
            <a:t>- </a:t>
          </a:r>
          <a:r>
            <a:rPr lang="en-CA" dirty="0" err="1"/>
            <a:t>ReusedCount</a:t>
          </a:r>
          <a:br>
            <a:rPr lang="en-CA" dirty="0"/>
          </a:br>
          <a:r>
            <a:rPr lang="en-CA" dirty="0"/>
            <a:t>- Serial</a:t>
          </a:r>
          <a:br>
            <a:rPr lang="en-CA" dirty="0"/>
          </a:br>
          <a:r>
            <a:rPr lang="en-CA" dirty="0"/>
            <a:t>- </a:t>
          </a:r>
          <a:r>
            <a:rPr lang="en-CA" dirty="0" err="1"/>
            <a:t>Outome</a:t>
          </a:r>
          <a:br>
            <a:rPr lang="en-CA" dirty="0"/>
          </a:br>
          <a:r>
            <a:rPr lang="en-CA" dirty="0"/>
            <a:t>- Flights</a:t>
          </a:r>
          <a:br>
            <a:rPr lang="en-CA" dirty="0"/>
          </a:br>
          <a:r>
            <a:rPr lang="en-CA" dirty="0"/>
            <a:t>- </a:t>
          </a:r>
          <a:r>
            <a:rPr lang="en-CA" dirty="0" err="1"/>
            <a:t>GridFins</a:t>
          </a:r>
          <a:br>
            <a:rPr lang="en-CA" dirty="0"/>
          </a:br>
          <a:r>
            <a:rPr lang="en-CA" dirty="0"/>
            <a:t>- Legs</a:t>
          </a:r>
          <a:br>
            <a:rPr lang="en-CA" dirty="0"/>
          </a:br>
          <a:r>
            <a:rPr lang="en-CA" dirty="0"/>
            <a:t>- Landing Pad</a:t>
          </a:r>
        </a:p>
      </dgm:t>
    </dgm:pt>
    <dgm:pt modelId="{3A8474CC-F147-43AC-9023-BFC3A6772517}" type="parTrans" cxnId="{A36CCE60-0E4D-4DCA-A4AB-32CFE74BDF85}">
      <dgm:prSet/>
      <dgm:spPr/>
      <dgm:t>
        <a:bodyPr/>
        <a:lstStyle/>
        <a:p>
          <a:endParaRPr lang="en-CA"/>
        </a:p>
      </dgm:t>
    </dgm:pt>
    <dgm:pt modelId="{6F99C542-8251-4E39-8205-087246428E73}" type="sibTrans" cxnId="{A36CCE60-0E4D-4DCA-A4AB-32CFE74BDF85}">
      <dgm:prSet custT="1"/>
      <dgm:spPr/>
      <dgm:t>
        <a:bodyPr/>
        <a:lstStyle/>
        <a:p>
          <a:pPr algn="l"/>
          <a:endParaRPr lang="en-CA" sz="900" dirty="0"/>
        </a:p>
        <a:p>
          <a:pPr algn="l"/>
          <a:r>
            <a:rPr lang="en-CA" sz="900" dirty="0"/>
            <a:t>These columns are collected from Cores  JSON data. </a:t>
          </a:r>
        </a:p>
        <a:p>
          <a:pPr algn="l"/>
          <a:endParaRPr lang="en-CA" sz="900" dirty="0"/>
        </a:p>
      </dgm:t>
    </dgm:pt>
    <dgm:pt modelId="{800F2C02-47DB-4BF5-AFA0-79080457E34F}">
      <dgm:prSet/>
      <dgm:spPr/>
      <dgm:t>
        <a:bodyPr/>
        <a:lstStyle/>
        <a:p>
          <a:r>
            <a:rPr lang="en-CA" dirty="0"/>
            <a:t>Longitude</a:t>
          </a:r>
          <a:br>
            <a:rPr lang="en-CA" dirty="0"/>
          </a:br>
          <a:r>
            <a:rPr lang="en-CA" dirty="0"/>
            <a:t>Latitude</a:t>
          </a:r>
          <a:br>
            <a:rPr lang="en-CA" dirty="0"/>
          </a:br>
          <a:r>
            <a:rPr lang="en-CA" dirty="0"/>
            <a:t>Launch Site</a:t>
          </a:r>
        </a:p>
      </dgm:t>
    </dgm:pt>
    <dgm:pt modelId="{D900DB1D-ADE9-4F1B-A8A3-79834F948F86}" type="parTrans" cxnId="{E509FF5A-F1BD-4580-B38C-836FA70BE8BF}">
      <dgm:prSet/>
      <dgm:spPr/>
      <dgm:t>
        <a:bodyPr/>
        <a:lstStyle/>
        <a:p>
          <a:endParaRPr lang="en-CA"/>
        </a:p>
      </dgm:t>
    </dgm:pt>
    <dgm:pt modelId="{7255F0E6-CD5E-4427-81A5-A28CD3812237}" type="sibTrans" cxnId="{E509FF5A-F1BD-4580-B38C-836FA70BE8BF}">
      <dgm:prSet/>
      <dgm:spPr/>
      <dgm:t>
        <a:bodyPr/>
        <a:lstStyle/>
        <a:p>
          <a:endParaRPr lang="en-CA"/>
        </a:p>
      </dgm:t>
    </dgm:pt>
    <dgm:pt modelId="{FB30BDCE-942D-4CC0-9E9C-55C2AB265CB3}" type="pres">
      <dgm:prSet presAssocID="{AC826EF3-3030-4502-867D-78AD66798FFE}" presName="hierChild1" presStyleCnt="0">
        <dgm:presLayoutVars>
          <dgm:orgChart val="1"/>
          <dgm:chPref val="1"/>
          <dgm:dir/>
          <dgm:animOne val="branch"/>
          <dgm:animLvl val="lvl"/>
          <dgm:resizeHandles/>
        </dgm:presLayoutVars>
      </dgm:prSet>
      <dgm:spPr/>
    </dgm:pt>
    <dgm:pt modelId="{42D3D988-AFBD-4F47-882B-32C68A0A904D}" type="pres">
      <dgm:prSet presAssocID="{50BF35C9-BE76-43E9-9CB5-0E68C7506494}" presName="hierRoot1" presStyleCnt="0">
        <dgm:presLayoutVars>
          <dgm:hierBranch val="init"/>
        </dgm:presLayoutVars>
      </dgm:prSet>
      <dgm:spPr/>
    </dgm:pt>
    <dgm:pt modelId="{8AFE79AA-560A-4CBF-B6DE-03E48D0BC2CA}" type="pres">
      <dgm:prSet presAssocID="{50BF35C9-BE76-43E9-9CB5-0E68C7506494}" presName="rootComposite1" presStyleCnt="0"/>
      <dgm:spPr/>
    </dgm:pt>
    <dgm:pt modelId="{800C1AA9-6F24-46E7-B097-28799D202325}" type="pres">
      <dgm:prSet presAssocID="{50BF35C9-BE76-43E9-9CB5-0E68C7506494}" presName="rootText1" presStyleLbl="node0" presStyleIdx="0" presStyleCnt="1">
        <dgm:presLayoutVars>
          <dgm:chMax/>
          <dgm:chPref val="3"/>
        </dgm:presLayoutVars>
      </dgm:prSet>
      <dgm:spPr/>
    </dgm:pt>
    <dgm:pt modelId="{D61756DA-4D77-44BF-810B-C935C5706236}" type="pres">
      <dgm:prSet presAssocID="{50BF35C9-BE76-43E9-9CB5-0E68C7506494}" presName="titleText1" presStyleLbl="fgAcc0" presStyleIdx="0" presStyleCnt="1">
        <dgm:presLayoutVars>
          <dgm:chMax val="0"/>
          <dgm:chPref val="0"/>
        </dgm:presLayoutVars>
      </dgm:prSet>
      <dgm:spPr/>
    </dgm:pt>
    <dgm:pt modelId="{723DF5DE-C7D6-4CF1-8776-BE690166166D}" type="pres">
      <dgm:prSet presAssocID="{50BF35C9-BE76-43E9-9CB5-0E68C7506494}" presName="rootConnector1" presStyleLbl="node1" presStyleIdx="0" presStyleCnt="8"/>
      <dgm:spPr/>
    </dgm:pt>
    <dgm:pt modelId="{8AE0C8EE-4797-4E65-A4AE-C8E8A323D706}" type="pres">
      <dgm:prSet presAssocID="{50BF35C9-BE76-43E9-9CB5-0E68C7506494}" presName="hierChild2" presStyleCnt="0"/>
      <dgm:spPr/>
    </dgm:pt>
    <dgm:pt modelId="{492BE283-EF9D-4F3B-ACF8-E5612F65AA97}" type="pres">
      <dgm:prSet presAssocID="{DA7E9CF0-C1F6-42E5-9EB2-6E029E5089E5}" presName="Name37" presStyleLbl="parChTrans1D2" presStyleIdx="0" presStyleCnt="4"/>
      <dgm:spPr/>
    </dgm:pt>
    <dgm:pt modelId="{249104FD-5AF4-4B3F-8FA7-F987F8588D4D}" type="pres">
      <dgm:prSet presAssocID="{B19FDED5-D98A-4562-B69C-B1CF326B603D}" presName="hierRoot2" presStyleCnt="0">
        <dgm:presLayoutVars>
          <dgm:hierBranch val="init"/>
        </dgm:presLayoutVars>
      </dgm:prSet>
      <dgm:spPr/>
    </dgm:pt>
    <dgm:pt modelId="{4117387F-5E78-4A32-9A86-8C11AA0A17AE}" type="pres">
      <dgm:prSet presAssocID="{B19FDED5-D98A-4562-B69C-B1CF326B603D}" presName="rootComposite" presStyleCnt="0"/>
      <dgm:spPr/>
    </dgm:pt>
    <dgm:pt modelId="{D56846DA-3FD4-46A4-86CC-B1A5B85D6085}" type="pres">
      <dgm:prSet presAssocID="{B19FDED5-D98A-4562-B69C-B1CF326B603D}" presName="rootText" presStyleLbl="node1" presStyleIdx="0" presStyleCnt="8">
        <dgm:presLayoutVars>
          <dgm:chMax/>
          <dgm:chPref val="3"/>
        </dgm:presLayoutVars>
      </dgm:prSet>
      <dgm:spPr/>
    </dgm:pt>
    <dgm:pt modelId="{048EE7FC-9EC4-4223-8195-D31B94849195}" type="pres">
      <dgm:prSet presAssocID="{B19FDED5-D98A-4562-B69C-B1CF326B603D}" presName="titleText2" presStyleLbl="fgAcc1" presStyleIdx="0" presStyleCnt="8">
        <dgm:presLayoutVars>
          <dgm:chMax val="0"/>
          <dgm:chPref val="0"/>
        </dgm:presLayoutVars>
      </dgm:prSet>
      <dgm:spPr/>
    </dgm:pt>
    <dgm:pt modelId="{4ECBE210-BB1F-4100-ABE6-25A42EFCF40B}" type="pres">
      <dgm:prSet presAssocID="{B19FDED5-D98A-4562-B69C-B1CF326B603D}" presName="rootConnector" presStyleLbl="node2" presStyleIdx="0" presStyleCnt="0"/>
      <dgm:spPr/>
    </dgm:pt>
    <dgm:pt modelId="{CF4B694B-2327-4283-B286-F79EC9195343}" type="pres">
      <dgm:prSet presAssocID="{B19FDED5-D98A-4562-B69C-B1CF326B603D}" presName="hierChild4" presStyleCnt="0"/>
      <dgm:spPr/>
    </dgm:pt>
    <dgm:pt modelId="{66E826FE-DA94-4D40-977D-C08037EEB159}" type="pres">
      <dgm:prSet presAssocID="{2F51ED69-E6DD-4ED0-BE22-861434BD8950}" presName="Name37" presStyleLbl="parChTrans1D3" presStyleIdx="0" presStyleCnt="4"/>
      <dgm:spPr/>
    </dgm:pt>
    <dgm:pt modelId="{9C215316-D140-433C-B2C5-3F5475B4E74D}" type="pres">
      <dgm:prSet presAssocID="{1657F452-5A59-4D7C-BE8A-E01CB3A61177}" presName="hierRoot2" presStyleCnt="0">
        <dgm:presLayoutVars>
          <dgm:hierBranch val="init"/>
        </dgm:presLayoutVars>
      </dgm:prSet>
      <dgm:spPr/>
    </dgm:pt>
    <dgm:pt modelId="{A4D76848-39A7-4C29-8425-DDDF726DA829}" type="pres">
      <dgm:prSet presAssocID="{1657F452-5A59-4D7C-BE8A-E01CB3A61177}" presName="rootComposite" presStyleCnt="0"/>
      <dgm:spPr/>
    </dgm:pt>
    <dgm:pt modelId="{F085F201-7D6F-47AC-BA01-C214116E1E54}" type="pres">
      <dgm:prSet presAssocID="{1657F452-5A59-4D7C-BE8A-E01CB3A61177}" presName="rootText" presStyleLbl="node1" presStyleIdx="1" presStyleCnt="8">
        <dgm:presLayoutVars>
          <dgm:chMax/>
          <dgm:chPref val="3"/>
        </dgm:presLayoutVars>
      </dgm:prSet>
      <dgm:spPr/>
    </dgm:pt>
    <dgm:pt modelId="{AD016389-6A29-477F-8906-99E4779CF0BE}" type="pres">
      <dgm:prSet presAssocID="{1657F452-5A59-4D7C-BE8A-E01CB3A61177}" presName="titleText2" presStyleLbl="fgAcc1" presStyleIdx="1" presStyleCnt="8">
        <dgm:presLayoutVars>
          <dgm:chMax val="0"/>
          <dgm:chPref val="0"/>
        </dgm:presLayoutVars>
      </dgm:prSet>
      <dgm:spPr/>
    </dgm:pt>
    <dgm:pt modelId="{12060DB4-8AA4-414D-925F-5DF31E2E93A7}" type="pres">
      <dgm:prSet presAssocID="{1657F452-5A59-4D7C-BE8A-E01CB3A61177}" presName="rootConnector" presStyleLbl="node3" presStyleIdx="0" presStyleCnt="0"/>
      <dgm:spPr/>
    </dgm:pt>
    <dgm:pt modelId="{90BA62A3-3642-4C1F-878A-69C0436C6D3C}" type="pres">
      <dgm:prSet presAssocID="{1657F452-5A59-4D7C-BE8A-E01CB3A61177}" presName="hierChild4" presStyleCnt="0"/>
      <dgm:spPr/>
    </dgm:pt>
    <dgm:pt modelId="{AC969C9F-0238-4437-B7B7-153A8BB203CF}" type="pres">
      <dgm:prSet presAssocID="{1657F452-5A59-4D7C-BE8A-E01CB3A61177}" presName="hierChild5" presStyleCnt="0"/>
      <dgm:spPr/>
    </dgm:pt>
    <dgm:pt modelId="{F671D339-FE51-4393-B562-C40EBABA16CD}" type="pres">
      <dgm:prSet presAssocID="{B19FDED5-D98A-4562-B69C-B1CF326B603D}" presName="hierChild5" presStyleCnt="0"/>
      <dgm:spPr/>
    </dgm:pt>
    <dgm:pt modelId="{D052937D-D048-426D-8607-6E86955AB807}" type="pres">
      <dgm:prSet presAssocID="{E524A428-3CA4-410A-9FF8-3A1A24462448}" presName="Name37" presStyleLbl="parChTrans1D2" presStyleIdx="1" presStyleCnt="4"/>
      <dgm:spPr/>
    </dgm:pt>
    <dgm:pt modelId="{AD9AEC2B-09CF-4D1A-A52D-E57142110D84}" type="pres">
      <dgm:prSet presAssocID="{5E48731D-20DE-40C8-94FE-3481B282E171}" presName="hierRoot2" presStyleCnt="0">
        <dgm:presLayoutVars>
          <dgm:hierBranch val="init"/>
        </dgm:presLayoutVars>
      </dgm:prSet>
      <dgm:spPr/>
    </dgm:pt>
    <dgm:pt modelId="{E9AC369B-AC84-4BDB-ADFD-AD7482525069}" type="pres">
      <dgm:prSet presAssocID="{5E48731D-20DE-40C8-94FE-3481B282E171}" presName="rootComposite" presStyleCnt="0"/>
      <dgm:spPr/>
    </dgm:pt>
    <dgm:pt modelId="{AFC41CC5-F831-49A8-8DE4-81852CADC6B7}" type="pres">
      <dgm:prSet presAssocID="{5E48731D-20DE-40C8-94FE-3481B282E171}" presName="rootText" presStyleLbl="node1" presStyleIdx="2" presStyleCnt="8">
        <dgm:presLayoutVars>
          <dgm:chMax/>
          <dgm:chPref val="3"/>
        </dgm:presLayoutVars>
      </dgm:prSet>
      <dgm:spPr/>
    </dgm:pt>
    <dgm:pt modelId="{CD0E3127-A2B9-4CEE-80AB-A353322C0832}" type="pres">
      <dgm:prSet presAssocID="{5E48731D-20DE-40C8-94FE-3481B282E171}" presName="titleText2" presStyleLbl="fgAcc1" presStyleIdx="2" presStyleCnt="8">
        <dgm:presLayoutVars>
          <dgm:chMax val="0"/>
          <dgm:chPref val="0"/>
        </dgm:presLayoutVars>
      </dgm:prSet>
      <dgm:spPr/>
    </dgm:pt>
    <dgm:pt modelId="{A62AC6AD-DF2E-4A68-8064-69AA8FB24DCB}" type="pres">
      <dgm:prSet presAssocID="{5E48731D-20DE-40C8-94FE-3481B282E171}" presName="rootConnector" presStyleLbl="node2" presStyleIdx="0" presStyleCnt="0"/>
      <dgm:spPr/>
    </dgm:pt>
    <dgm:pt modelId="{F950E5B5-3C12-4861-96A6-5617F917C47B}" type="pres">
      <dgm:prSet presAssocID="{5E48731D-20DE-40C8-94FE-3481B282E171}" presName="hierChild4" presStyleCnt="0"/>
      <dgm:spPr/>
    </dgm:pt>
    <dgm:pt modelId="{44258E6B-D18B-491B-A129-24034BFE441B}" type="pres">
      <dgm:prSet presAssocID="{0636C3E6-C746-4587-A98B-EFDB39FF1C2B}" presName="Name37" presStyleLbl="parChTrans1D3" presStyleIdx="1" presStyleCnt="4"/>
      <dgm:spPr/>
    </dgm:pt>
    <dgm:pt modelId="{19C134D0-D470-46BD-B1C3-8DC2DE6243C5}" type="pres">
      <dgm:prSet presAssocID="{8AA72B03-B931-4F94-A80E-24631B911987}" presName="hierRoot2" presStyleCnt="0">
        <dgm:presLayoutVars>
          <dgm:hierBranch val="init"/>
        </dgm:presLayoutVars>
      </dgm:prSet>
      <dgm:spPr/>
    </dgm:pt>
    <dgm:pt modelId="{F5D4FC2B-4039-4DF4-B0D2-835E92B3321C}" type="pres">
      <dgm:prSet presAssocID="{8AA72B03-B931-4F94-A80E-24631B911987}" presName="rootComposite" presStyleCnt="0"/>
      <dgm:spPr/>
    </dgm:pt>
    <dgm:pt modelId="{F6134BD1-6712-4ADF-88F0-1ADE2A6C8BD8}" type="pres">
      <dgm:prSet presAssocID="{8AA72B03-B931-4F94-A80E-24631B911987}" presName="rootText" presStyleLbl="node1" presStyleIdx="3" presStyleCnt="8">
        <dgm:presLayoutVars>
          <dgm:chMax/>
          <dgm:chPref val="3"/>
        </dgm:presLayoutVars>
      </dgm:prSet>
      <dgm:spPr/>
    </dgm:pt>
    <dgm:pt modelId="{731C16B9-3C7D-4DB6-86B1-D48F11EFDA84}" type="pres">
      <dgm:prSet presAssocID="{8AA72B03-B931-4F94-A80E-24631B911987}" presName="titleText2" presStyleLbl="fgAcc1" presStyleIdx="3" presStyleCnt="8">
        <dgm:presLayoutVars>
          <dgm:chMax val="0"/>
          <dgm:chPref val="0"/>
        </dgm:presLayoutVars>
      </dgm:prSet>
      <dgm:spPr/>
    </dgm:pt>
    <dgm:pt modelId="{B5031E7A-4294-4733-A3C4-A1CA22691662}" type="pres">
      <dgm:prSet presAssocID="{8AA72B03-B931-4F94-A80E-24631B911987}" presName="rootConnector" presStyleLbl="node3" presStyleIdx="0" presStyleCnt="0"/>
      <dgm:spPr/>
    </dgm:pt>
    <dgm:pt modelId="{3A5B039C-37F4-46FF-A4BB-6CB7E556E28E}" type="pres">
      <dgm:prSet presAssocID="{8AA72B03-B931-4F94-A80E-24631B911987}" presName="hierChild4" presStyleCnt="0"/>
      <dgm:spPr/>
    </dgm:pt>
    <dgm:pt modelId="{24758EAD-0746-4F2C-9022-920228D1F01C}" type="pres">
      <dgm:prSet presAssocID="{8AA72B03-B931-4F94-A80E-24631B911987}" presName="hierChild5" presStyleCnt="0"/>
      <dgm:spPr/>
    </dgm:pt>
    <dgm:pt modelId="{BC11E778-EF1A-4D94-AC66-9BEABC33B0D9}" type="pres">
      <dgm:prSet presAssocID="{5E48731D-20DE-40C8-94FE-3481B282E171}" presName="hierChild5" presStyleCnt="0"/>
      <dgm:spPr/>
    </dgm:pt>
    <dgm:pt modelId="{28BCF274-14CD-43A0-8714-0AE8F863B53A}" type="pres">
      <dgm:prSet presAssocID="{1AAFFEA4-74A3-46EA-A3CD-D1054A68091D}" presName="Name37" presStyleLbl="parChTrans1D2" presStyleIdx="2" presStyleCnt="4"/>
      <dgm:spPr/>
    </dgm:pt>
    <dgm:pt modelId="{DC7F7319-9BFE-4868-B5FB-9614B285814D}" type="pres">
      <dgm:prSet presAssocID="{D33F532D-C69F-4F71-98BF-87CDC38C4C8A}" presName="hierRoot2" presStyleCnt="0">
        <dgm:presLayoutVars>
          <dgm:hierBranch val="init"/>
        </dgm:presLayoutVars>
      </dgm:prSet>
      <dgm:spPr/>
    </dgm:pt>
    <dgm:pt modelId="{19465DC3-C4BA-4DBD-9D67-40B8738F000E}" type="pres">
      <dgm:prSet presAssocID="{D33F532D-C69F-4F71-98BF-87CDC38C4C8A}" presName="rootComposite" presStyleCnt="0"/>
      <dgm:spPr/>
    </dgm:pt>
    <dgm:pt modelId="{C07F7002-B294-4478-BFE9-100A93E0BD99}" type="pres">
      <dgm:prSet presAssocID="{D33F532D-C69F-4F71-98BF-87CDC38C4C8A}" presName="rootText" presStyleLbl="node1" presStyleIdx="4" presStyleCnt="8">
        <dgm:presLayoutVars>
          <dgm:chMax/>
          <dgm:chPref val="3"/>
        </dgm:presLayoutVars>
      </dgm:prSet>
      <dgm:spPr/>
    </dgm:pt>
    <dgm:pt modelId="{08E6BDDE-E518-45CD-9FFE-B2B349745CE5}" type="pres">
      <dgm:prSet presAssocID="{D33F532D-C69F-4F71-98BF-87CDC38C4C8A}" presName="titleText2" presStyleLbl="fgAcc1" presStyleIdx="4" presStyleCnt="8">
        <dgm:presLayoutVars>
          <dgm:chMax val="0"/>
          <dgm:chPref val="0"/>
        </dgm:presLayoutVars>
      </dgm:prSet>
      <dgm:spPr/>
    </dgm:pt>
    <dgm:pt modelId="{7858F20A-21FB-4AED-B8F3-39503BDC44D4}" type="pres">
      <dgm:prSet presAssocID="{D33F532D-C69F-4F71-98BF-87CDC38C4C8A}" presName="rootConnector" presStyleLbl="node2" presStyleIdx="0" presStyleCnt="0"/>
      <dgm:spPr/>
    </dgm:pt>
    <dgm:pt modelId="{8FF94EDA-6D1D-4DBE-A5BB-45ED9953C20E}" type="pres">
      <dgm:prSet presAssocID="{D33F532D-C69F-4F71-98BF-87CDC38C4C8A}" presName="hierChild4" presStyleCnt="0"/>
      <dgm:spPr/>
    </dgm:pt>
    <dgm:pt modelId="{17404C09-6356-47F1-B660-1C17C08F17B2}" type="pres">
      <dgm:prSet presAssocID="{D900DB1D-ADE9-4F1B-A8A3-79834F948F86}" presName="Name37" presStyleLbl="parChTrans1D3" presStyleIdx="2" presStyleCnt="4"/>
      <dgm:spPr/>
    </dgm:pt>
    <dgm:pt modelId="{DE6FBFB5-2C5A-4CCE-84AB-1E870E42F02D}" type="pres">
      <dgm:prSet presAssocID="{800F2C02-47DB-4BF5-AFA0-79080457E34F}" presName="hierRoot2" presStyleCnt="0">
        <dgm:presLayoutVars>
          <dgm:hierBranch val="init"/>
        </dgm:presLayoutVars>
      </dgm:prSet>
      <dgm:spPr/>
    </dgm:pt>
    <dgm:pt modelId="{89C501CE-6AC6-4E6B-B5E1-D2AA22951DA5}" type="pres">
      <dgm:prSet presAssocID="{800F2C02-47DB-4BF5-AFA0-79080457E34F}" presName="rootComposite" presStyleCnt="0"/>
      <dgm:spPr/>
    </dgm:pt>
    <dgm:pt modelId="{D6794D10-A221-490F-979F-8000F9D32AB2}" type="pres">
      <dgm:prSet presAssocID="{800F2C02-47DB-4BF5-AFA0-79080457E34F}" presName="rootText" presStyleLbl="node1" presStyleIdx="5" presStyleCnt="8">
        <dgm:presLayoutVars>
          <dgm:chMax/>
          <dgm:chPref val="3"/>
        </dgm:presLayoutVars>
      </dgm:prSet>
      <dgm:spPr/>
    </dgm:pt>
    <dgm:pt modelId="{4ABF7F91-3D7E-45C9-9F01-618F8992022E}" type="pres">
      <dgm:prSet presAssocID="{800F2C02-47DB-4BF5-AFA0-79080457E34F}" presName="titleText2" presStyleLbl="fgAcc1" presStyleIdx="5" presStyleCnt="8">
        <dgm:presLayoutVars>
          <dgm:chMax val="0"/>
          <dgm:chPref val="0"/>
        </dgm:presLayoutVars>
      </dgm:prSet>
      <dgm:spPr/>
    </dgm:pt>
    <dgm:pt modelId="{5A2DBD6C-D854-4F3B-B19C-65B9F255355E}" type="pres">
      <dgm:prSet presAssocID="{800F2C02-47DB-4BF5-AFA0-79080457E34F}" presName="rootConnector" presStyleLbl="node3" presStyleIdx="0" presStyleCnt="0"/>
      <dgm:spPr/>
    </dgm:pt>
    <dgm:pt modelId="{9E8CA66E-723A-4869-A972-10C318E5B15D}" type="pres">
      <dgm:prSet presAssocID="{800F2C02-47DB-4BF5-AFA0-79080457E34F}" presName="hierChild4" presStyleCnt="0"/>
      <dgm:spPr/>
    </dgm:pt>
    <dgm:pt modelId="{CE797540-8DA0-4370-BF7B-F1EE65AC40F3}" type="pres">
      <dgm:prSet presAssocID="{800F2C02-47DB-4BF5-AFA0-79080457E34F}" presName="hierChild5" presStyleCnt="0"/>
      <dgm:spPr/>
    </dgm:pt>
    <dgm:pt modelId="{FD2DBD17-1496-4D6A-8E34-26269E23D5E6}" type="pres">
      <dgm:prSet presAssocID="{D33F532D-C69F-4F71-98BF-87CDC38C4C8A}" presName="hierChild5" presStyleCnt="0"/>
      <dgm:spPr/>
    </dgm:pt>
    <dgm:pt modelId="{808F9201-DB09-4E0C-881A-3C04F3FE8913}" type="pres">
      <dgm:prSet presAssocID="{B9555A80-7970-48B9-855E-D5ED2CB3E037}" presName="Name37" presStyleLbl="parChTrans1D2" presStyleIdx="3" presStyleCnt="4"/>
      <dgm:spPr/>
    </dgm:pt>
    <dgm:pt modelId="{1E050AFC-5CFC-479E-B25B-B6554AA26190}" type="pres">
      <dgm:prSet presAssocID="{D8631122-C8CB-4361-9CA0-CA969EB432D4}" presName="hierRoot2" presStyleCnt="0">
        <dgm:presLayoutVars>
          <dgm:hierBranch val="init"/>
        </dgm:presLayoutVars>
      </dgm:prSet>
      <dgm:spPr/>
    </dgm:pt>
    <dgm:pt modelId="{9A32A04F-37BF-4B8B-A282-E05A6C7AF8F2}" type="pres">
      <dgm:prSet presAssocID="{D8631122-C8CB-4361-9CA0-CA969EB432D4}" presName="rootComposite" presStyleCnt="0"/>
      <dgm:spPr/>
    </dgm:pt>
    <dgm:pt modelId="{E45B6F4C-9475-474C-9F73-5EC34E156A6F}" type="pres">
      <dgm:prSet presAssocID="{D8631122-C8CB-4361-9CA0-CA969EB432D4}" presName="rootText" presStyleLbl="node1" presStyleIdx="6" presStyleCnt="8">
        <dgm:presLayoutVars>
          <dgm:chMax/>
          <dgm:chPref val="3"/>
        </dgm:presLayoutVars>
      </dgm:prSet>
      <dgm:spPr/>
    </dgm:pt>
    <dgm:pt modelId="{9BDA5196-4823-417E-A99E-CB83B08B5F2B}" type="pres">
      <dgm:prSet presAssocID="{D8631122-C8CB-4361-9CA0-CA969EB432D4}" presName="titleText2" presStyleLbl="fgAcc1" presStyleIdx="6" presStyleCnt="8">
        <dgm:presLayoutVars>
          <dgm:chMax val="0"/>
          <dgm:chPref val="0"/>
        </dgm:presLayoutVars>
      </dgm:prSet>
      <dgm:spPr/>
    </dgm:pt>
    <dgm:pt modelId="{326D8748-26C5-4541-A35B-3B90C60316DE}" type="pres">
      <dgm:prSet presAssocID="{D8631122-C8CB-4361-9CA0-CA969EB432D4}" presName="rootConnector" presStyleLbl="node2" presStyleIdx="0" presStyleCnt="0"/>
      <dgm:spPr/>
    </dgm:pt>
    <dgm:pt modelId="{B1DC42DD-F2CA-4E0D-A00E-A2AB9D8A7E8C}" type="pres">
      <dgm:prSet presAssocID="{D8631122-C8CB-4361-9CA0-CA969EB432D4}" presName="hierChild4" presStyleCnt="0"/>
      <dgm:spPr/>
    </dgm:pt>
    <dgm:pt modelId="{B2A6D86E-927A-4E33-9E3E-1814FB4F1D12}" type="pres">
      <dgm:prSet presAssocID="{3A8474CC-F147-43AC-9023-BFC3A6772517}" presName="Name37" presStyleLbl="parChTrans1D3" presStyleIdx="3" presStyleCnt="4"/>
      <dgm:spPr/>
    </dgm:pt>
    <dgm:pt modelId="{556AEFF7-0A7E-4156-8FFA-F3D6DBB8D0BB}" type="pres">
      <dgm:prSet presAssocID="{055DAB3A-D2F5-444E-B867-A021684329D6}" presName="hierRoot2" presStyleCnt="0">
        <dgm:presLayoutVars>
          <dgm:hierBranch val="init"/>
        </dgm:presLayoutVars>
      </dgm:prSet>
      <dgm:spPr/>
    </dgm:pt>
    <dgm:pt modelId="{67169E89-9A7A-407A-9396-DC6280C368DD}" type="pres">
      <dgm:prSet presAssocID="{055DAB3A-D2F5-444E-B867-A021684329D6}" presName="rootComposite" presStyleCnt="0"/>
      <dgm:spPr/>
    </dgm:pt>
    <dgm:pt modelId="{615CFD98-3126-4EC3-8683-EC7049400E3B}" type="pres">
      <dgm:prSet presAssocID="{055DAB3A-D2F5-444E-B867-A021684329D6}" presName="rootText" presStyleLbl="node1" presStyleIdx="7" presStyleCnt="8" custScaleY="208109">
        <dgm:presLayoutVars>
          <dgm:chMax/>
          <dgm:chPref val="3"/>
        </dgm:presLayoutVars>
      </dgm:prSet>
      <dgm:spPr/>
    </dgm:pt>
    <dgm:pt modelId="{539C4062-1AEF-4175-A5BF-061F53C4BFAE}" type="pres">
      <dgm:prSet presAssocID="{055DAB3A-D2F5-444E-B867-A021684329D6}" presName="titleText2" presStyleLbl="fgAcc1" presStyleIdx="7" presStyleCnt="8" custScaleX="96134" custScaleY="161356" custLinFactY="100000" custLinFactNeighborX="-15041" custLinFactNeighborY="128954">
        <dgm:presLayoutVars>
          <dgm:chMax val="0"/>
          <dgm:chPref val="0"/>
        </dgm:presLayoutVars>
      </dgm:prSet>
      <dgm:spPr/>
    </dgm:pt>
    <dgm:pt modelId="{B9CFDF44-035B-49E2-8AE6-6B422C87B2E0}" type="pres">
      <dgm:prSet presAssocID="{055DAB3A-D2F5-444E-B867-A021684329D6}" presName="rootConnector" presStyleLbl="node3" presStyleIdx="0" presStyleCnt="0"/>
      <dgm:spPr/>
    </dgm:pt>
    <dgm:pt modelId="{D2E44A21-7EA7-4A98-9D2A-1758F91CDF67}" type="pres">
      <dgm:prSet presAssocID="{055DAB3A-D2F5-444E-B867-A021684329D6}" presName="hierChild4" presStyleCnt="0"/>
      <dgm:spPr/>
    </dgm:pt>
    <dgm:pt modelId="{6FF39382-7CA9-4AE4-A326-35D991DEE621}" type="pres">
      <dgm:prSet presAssocID="{055DAB3A-D2F5-444E-B867-A021684329D6}" presName="hierChild5" presStyleCnt="0"/>
      <dgm:spPr/>
    </dgm:pt>
    <dgm:pt modelId="{590BD6DB-237C-4DF2-AB55-35C527C12CF7}" type="pres">
      <dgm:prSet presAssocID="{D8631122-C8CB-4361-9CA0-CA969EB432D4}" presName="hierChild5" presStyleCnt="0"/>
      <dgm:spPr/>
    </dgm:pt>
    <dgm:pt modelId="{B0352758-3E0F-43A0-B332-A60596C6D55A}" type="pres">
      <dgm:prSet presAssocID="{50BF35C9-BE76-43E9-9CB5-0E68C7506494}" presName="hierChild3" presStyleCnt="0"/>
      <dgm:spPr/>
    </dgm:pt>
  </dgm:ptLst>
  <dgm:cxnLst>
    <dgm:cxn modelId="{B3EB7800-2708-4F2E-B736-927DFDA847DD}" srcId="{5E48731D-20DE-40C8-94FE-3481B282E171}" destId="{8AA72B03-B931-4F94-A80E-24631B911987}" srcOrd="0" destOrd="0" parTransId="{0636C3E6-C746-4587-A98B-EFDB39FF1C2B}" sibTransId="{BDD55945-268D-49B1-B4BB-68049955EDF9}"/>
    <dgm:cxn modelId="{6DE73C09-25AF-4A00-A825-E6EE47882BED}" type="presOf" srcId="{B19FDED5-D98A-4562-B69C-B1CF326B603D}" destId="{4ECBE210-BB1F-4100-ABE6-25A42EFCF40B}" srcOrd="1" destOrd="0" presId="urn:microsoft.com/office/officeart/2008/layout/NameandTitleOrganizationalChart"/>
    <dgm:cxn modelId="{100B4C10-09FF-442C-9193-4695F33FC074}" type="presOf" srcId="{D900DB1D-ADE9-4F1B-A8A3-79834F948F86}" destId="{17404C09-6356-47F1-B660-1C17C08F17B2}" srcOrd="0" destOrd="0" presId="urn:microsoft.com/office/officeart/2008/layout/NameandTitleOrganizationalChart"/>
    <dgm:cxn modelId="{EB559A11-739D-4B27-AA57-FFEB1B5FBEF4}" type="presOf" srcId="{D8631122-C8CB-4361-9CA0-CA969EB432D4}" destId="{326D8748-26C5-4541-A35B-3B90C60316DE}" srcOrd="1" destOrd="0" presId="urn:microsoft.com/office/officeart/2008/layout/NameandTitleOrganizationalChart"/>
    <dgm:cxn modelId="{B85BBA13-285D-43CD-8C00-9BD3245C352F}" type="presOf" srcId="{6F99C542-8251-4E39-8205-087246428E73}" destId="{539C4062-1AEF-4175-A5BF-061F53C4BFAE}" srcOrd="0" destOrd="0" presId="urn:microsoft.com/office/officeart/2008/layout/NameandTitleOrganizationalChart"/>
    <dgm:cxn modelId="{189A0915-2BC7-4A21-8E60-9E059171E586}" type="presOf" srcId="{5E48731D-20DE-40C8-94FE-3481B282E171}" destId="{AFC41CC5-F831-49A8-8DE4-81852CADC6B7}" srcOrd="0" destOrd="0" presId="urn:microsoft.com/office/officeart/2008/layout/NameandTitleOrganizationalChart"/>
    <dgm:cxn modelId="{EEA67323-F64A-4C4F-9C90-3A72C444907F}" srcId="{50BF35C9-BE76-43E9-9CB5-0E68C7506494}" destId="{5E48731D-20DE-40C8-94FE-3481B282E171}" srcOrd="1" destOrd="0" parTransId="{E524A428-3CA4-410A-9FF8-3A1A24462448}" sibTransId="{AEAAD45C-7691-4500-A515-F554D1E02786}"/>
    <dgm:cxn modelId="{052CD32B-E0C8-47FA-9699-6D995FEB7ABD}" type="presOf" srcId="{800F2C02-47DB-4BF5-AFA0-79080457E34F}" destId="{5A2DBD6C-D854-4F3B-B19C-65B9F255355E}" srcOrd="1" destOrd="0" presId="urn:microsoft.com/office/officeart/2008/layout/NameandTitleOrganizationalChart"/>
    <dgm:cxn modelId="{5DB8BE32-933D-4FD1-ACC8-8212B75701B3}" type="presOf" srcId="{4DEDC6EF-7369-4AE8-883D-1C34236EA03A}" destId="{D61756DA-4D77-44BF-810B-C935C5706236}" srcOrd="0" destOrd="0" presId="urn:microsoft.com/office/officeart/2008/layout/NameandTitleOrganizationalChart"/>
    <dgm:cxn modelId="{1B61DE3A-1F97-4B13-BCED-9F4159A71E16}" type="presOf" srcId="{BDD55945-268D-49B1-B4BB-68049955EDF9}" destId="{731C16B9-3C7D-4DB6-86B1-D48F11EFDA84}" srcOrd="0" destOrd="0" presId="urn:microsoft.com/office/officeart/2008/layout/NameandTitleOrganizationalChart"/>
    <dgm:cxn modelId="{A25C2A60-443A-4F08-8422-E49640CE9993}" type="presOf" srcId="{2F51ED69-E6DD-4ED0-BE22-861434BD8950}" destId="{66E826FE-DA94-4D40-977D-C08037EEB159}" srcOrd="0" destOrd="0" presId="urn:microsoft.com/office/officeart/2008/layout/NameandTitleOrganizationalChart"/>
    <dgm:cxn modelId="{A36CCE60-0E4D-4DCA-A4AB-32CFE74BDF85}" srcId="{D8631122-C8CB-4361-9CA0-CA969EB432D4}" destId="{055DAB3A-D2F5-444E-B867-A021684329D6}" srcOrd="0" destOrd="0" parTransId="{3A8474CC-F147-43AC-9023-BFC3A6772517}" sibTransId="{6F99C542-8251-4E39-8205-087246428E73}"/>
    <dgm:cxn modelId="{877B8C42-9E48-4437-B704-113EA0FE1AB5}" type="presOf" srcId="{A161BF0A-B29D-479C-9701-F87A065FB202}" destId="{08E6BDDE-E518-45CD-9FFE-B2B349745CE5}" srcOrd="0" destOrd="0" presId="urn:microsoft.com/office/officeart/2008/layout/NameandTitleOrganizationalChart"/>
    <dgm:cxn modelId="{EBF42A46-C178-44B7-8DCD-2CB52C85574D}" type="presOf" srcId="{AC826EF3-3030-4502-867D-78AD66798FFE}" destId="{FB30BDCE-942D-4CC0-9E9C-55C2AB265CB3}" srcOrd="0" destOrd="0" presId="urn:microsoft.com/office/officeart/2008/layout/NameandTitleOrganizationalChart"/>
    <dgm:cxn modelId="{CE199B47-ADB7-4BE3-9377-3B8A31D05635}" type="presOf" srcId="{1657F452-5A59-4D7C-BE8A-E01CB3A61177}" destId="{F085F201-7D6F-47AC-BA01-C214116E1E54}" srcOrd="0" destOrd="0" presId="urn:microsoft.com/office/officeart/2008/layout/NameandTitleOrganizationalChart"/>
    <dgm:cxn modelId="{AB075569-483F-4986-960E-12E146B96967}" type="presOf" srcId="{50BF35C9-BE76-43E9-9CB5-0E68C7506494}" destId="{723DF5DE-C7D6-4CF1-8776-BE690166166D}" srcOrd="1" destOrd="0" presId="urn:microsoft.com/office/officeart/2008/layout/NameandTitleOrganizationalChart"/>
    <dgm:cxn modelId="{984E4A6E-1556-4C73-A841-C9694E476FF5}" srcId="{AC826EF3-3030-4502-867D-78AD66798FFE}" destId="{50BF35C9-BE76-43E9-9CB5-0E68C7506494}" srcOrd="0" destOrd="0" parTransId="{9C8FAB37-5F40-4FCC-8CDC-DEEEE28047E0}" sibTransId="{4DEDC6EF-7369-4AE8-883D-1C34236EA03A}"/>
    <dgm:cxn modelId="{4B016350-5CDC-4C6A-B74B-8E5672318828}" type="presOf" srcId="{1657F452-5A59-4D7C-BE8A-E01CB3A61177}" destId="{12060DB4-8AA4-414D-925F-5DF31E2E93A7}" srcOrd="1" destOrd="0" presId="urn:microsoft.com/office/officeart/2008/layout/NameandTitleOrganizationalChart"/>
    <dgm:cxn modelId="{5B53CE50-CD8B-4FDD-A6F9-8D47959D4A7C}" type="presOf" srcId="{E524A428-3CA4-410A-9FF8-3A1A24462448}" destId="{D052937D-D048-426D-8607-6E86955AB807}" srcOrd="0" destOrd="0" presId="urn:microsoft.com/office/officeart/2008/layout/NameandTitleOrganizationalChart"/>
    <dgm:cxn modelId="{79A7E970-0B86-4029-8D23-DECC05427D3F}" type="presOf" srcId="{665E222C-7B40-4E68-A159-B074B5A31AEF}" destId="{AD016389-6A29-477F-8906-99E4779CF0BE}" srcOrd="0" destOrd="0" presId="urn:microsoft.com/office/officeart/2008/layout/NameandTitleOrganizationalChart"/>
    <dgm:cxn modelId="{DDCA257A-EC71-4246-A406-41B93CF0E20D}" type="presOf" srcId="{B9555A80-7970-48B9-855E-D5ED2CB3E037}" destId="{808F9201-DB09-4E0C-881A-3C04F3FE8913}" srcOrd="0" destOrd="0" presId="urn:microsoft.com/office/officeart/2008/layout/NameandTitleOrganizationalChart"/>
    <dgm:cxn modelId="{E509FF5A-F1BD-4580-B38C-836FA70BE8BF}" srcId="{D33F532D-C69F-4F71-98BF-87CDC38C4C8A}" destId="{800F2C02-47DB-4BF5-AFA0-79080457E34F}" srcOrd="0" destOrd="0" parTransId="{D900DB1D-ADE9-4F1B-A8A3-79834F948F86}" sibTransId="{7255F0E6-CD5E-4427-81A5-A28CD3812237}"/>
    <dgm:cxn modelId="{5FA11381-610F-4EF2-802C-403DBA91DE0A}" type="presOf" srcId="{B19FDED5-D98A-4562-B69C-B1CF326B603D}" destId="{D56846DA-3FD4-46A4-86CC-B1A5B85D6085}" srcOrd="0" destOrd="0" presId="urn:microsoft.com/office/officeart/2008/layout/NameandTitleOrganizationalChart"/>
    <dgm:cxn modelId="{6328E096-9C95-449A-A98B-214D64E03BD6}" type="presOf" srcId="{8AA72B03-B931-4F94-A80E-24631B911987}" destId="{F6134BD1-6712-4ADF-88F0-1ADE2A6C8BD8}" srcOrd="0" destOrd="0" presId="urn:microsoft.com/office/officeart/2008/layout/NameandTitleOrganizationalChart"/>
    <dgm:cxn modelId="{99E2A4A3-438D-4295-A235-8C71B865A546}" type="presOf" srcId="{800F2C02-47DB-4BF5-AFA0-79080457E34F}" destId="{D6794D10-A221-490F-979F-8000F9D32AB2}" srcOrd="0" destOrd="0" presId="urn:microsoft.com/office/officeart/2008/layout/NameandTitleOrganizationalChart"/>
    <dgm:cxn modelId="{815B52A7-64EB-4EF2-AF68-F6F01A1465F3}" type="presOf" srcId="{3A8474CC-F147-43AC-9023-BFC3A6772517}" destId="{B2A6D86E-927A-4E33-9E3E-1814FB4F1D12}" srcOrd="0" destOrd="0" presId="urn:microsoft.com/office/officeart/2008/layout/NameandTitleOrganizationalChart"/>
    <dgm:cxn modelId="{3720E8A8-5F4A-40F7-9737-E98F5048899D}" type="presOf" srcId="{5E48731D-20DE-40C8-94FE-3481B282E171}" destId="{A62AC6AD-DF2E-4A68-8064-69AA8FB24DCB}" srcOrd="1" destOrd="0" presId="urn:microsoft.com/office/officeart/2008/layout/NameandTitleOrganizationalChart"/>
    <dgm:cxn modelId="{A363E8A9-BE72-4745-8C6C-11AF0DC1DB46}" type="presOf" srcId="{1AAFFEA4-74A3-46EA-A3CD-D1054A68091D}" destId="{28BCF274-14CD-43A0-8714-0AE8F863B53A}" srcOrd="0" destOrd="0" presId="urn:microsoft.com/office/officeart/2008/layout/NameandTitleOrganizationalChart"/>
    <dgm:cxn modelId="{7E6402AC-6C66-4939-A0C8-EAC0CA44AF03}" type="presOf" srcId="{AEAAD45C-7691-4500-A515-F554D1E02786}" destId="{CD0E3127-A2B9-4CEE-80AB-A353322C0832}" srcOrd="0" destOrd="0" presId="urn:microsoft.com/office/officeart/2008/layout/NameandTitleOrganizationalChart"/>
    <dgm:cxn modelId="{CAB155AF-5A33-4789-AC38-6A3C7F1D64BC}" srcId="{50BF35C9-BE76-43E9-9CB5-0E68C7506494}" destId="{D8631122-C8CB-4361-9CA0-CA969EB432D4}" srcOrd="3" destOrd="0" parTransId="{B9555A80-7970-48B9-855E-D5ED2CB3E037}" sibTransId="{B338B748-4EB3-4A11-99A5-53DA5B8D3375}"/>
    <dgm:cxn modelId="{F0D009B3-F785-4DBA-A11D-0FB68BF7AE9F}" type="presOf" srcId="{055DAB3A-D2F5-444E-B867-A021684329D6}" destId="{615CFD98-3126-4EC3-8683-EC7049400E3B}" srcOrd="0" destOrd="0" presId="urn:microsoft.com/office/officeart/2008/layout/NameandTitleOrganizationalChart"/>
    <dgm:cxn modelId="{BC4DE0B4-A5F8-45AD-9BD6-765CE442EF1F}" srcId="{50BF35C9-BE76-43E9-9CB5-0E68C7506494}" destId="{D33F532D-C69F-4F71-98BF-87CDC38C4C8A}" srcOrd="2" destOrd="0" parTransId="{1AAFFEA4-74A3-46EA-A3CD-D1054A68091D}" sibTransId="{A161BF0A-B29D-479C-9701-F87A065FB202}"/>
    <dgm:cxn modelId="{5CAE08CE-7F91-47DB-85D7-1D3465BE4DCE}" srcId="{B19FDED5-D98A-4562-B69C-B1CF326B603D}" destId="{1657F452-5A59-4D7C-BE8A-E01CB3A61177}" srcOrd="0" destOrd="0" parTransId="{2F51ED69-E6DD-4ED0-BE22-861434BD8950}" sibTransId="{665E222C-7B40-4E68-A159-B074B5A31AEF}"/>
    <dgm:cxn modelId="{79F977D6-18D7-49B9-A927-45E3CE76FA42}" srcId="{50BF35C9-BE76-43E9-9CB5-0E68C7506494}" destId="{B19FDED5-D98A-4562-B69C-B1CF326B603D}" srcOrd="0" destOrd="0" parTransId="{DA7E9CF0-C1F6-42E5-9EB2-6E029E5089E5}" sibTransId="{C52F15CE-17BA-4D3F-87F8-0D3A503E5BE6}"/>
    <dgm:cxn modelId="{C4738ED7-754D-4FCC-B1FC-A4EC03A34777}" type="presOf" srcId="{C52F15CE-17BA-4D3F-87F8-0D3A503E5BE6}" destId="{048EE7FC-9EC4-4223-8195-D31B94849195}" srcOrd="0" destOrd="0" presId="urn:microsoft.com/office/officeart/2008/layout/NameandTitleOrganizationalChart"/>
    <dgm:cxn modelId="{A8CA02D8-6F8A-40B6-9CB8-561777553E5F}" type="presOf" srcId="{8AA72B03-B931-4F94-A80E-24631B911987}" destId="{B5031E7A-4294-4733-A3C4-A1CA22691662}" srcOrd="1" destOrd="0" presId="urn:microsoft.com/office/officeart/2008/layout/NameandTitleOrganizationalChart"/>
    <dgm:cxn modelId="{0B616DD9-21FD-41C6-81FD-3A5255CA347D}" type="presOf" srcId="{DA7E9CF0-C1F6-42E5-9EB2-6E029E5089E5}" destId="{492BE283-EF9D-4F3B-ACF8-E5612F65AA97}" srcOrd="0" destOrd="0" presId="urn:microsoft.com/office/officeart/2008/layout/NameandTitleOrganizationalChart"/>
    <dgm:cxn modelId="{7EB032DA-CCE4-40C1-8D14-0E1B90C9A219}" type="presOf" srcId="{B338B748-4EB3-4A11-99A5-53DA5B8D3375}" destId="{9BDA5196-4823-417E-A99E-CB83B08B5F2B}" srcOrd="0" destOrd="0" presId="urn:microsoft.com/office/officeart/2008/layout/NameandTitleOrganizationalChart"/>
    <dgm:cxn modelId="{92A3A8DE-9D7D-4DB8-A2EA-9ED3EE1D194E}" type="presOf" srcId="{D33F532D-C69F-4F71-98BF-87CDC38C4C8A}" destId="{7858F20A-21FB-4AED-B8F3-39503BDC44D4}" srcOrd="1" destOrd="0" presId="urn:microsoft.com/office/officeart/2008/layout/NameandTitleOrganizationalChart"/>
    <dgm:cxn modelId="{6D6F15E1-876D-4654-952F-7DB1581ACC18}" type="presOf" srcId="{D8631122-C8CB-4361-9CA0-CA969EB432D4}" destId="{E45B6F4C-9475-474C-9F73-5EC34E156A6F}" srcOrd="0" destOrd="0" presId="urn:microsoft.com/office/officeart/2008/layout/NameandTitleOrganizationalChart"/>
    <dgm:cxn modelId="{A031B6E5-B53E-41F6-ADD0-9074C1F98E61}" type="presOf" srcId="{0636C3E6-C746-4587-A98B-EFDB39FF1C2B}" destId="{44258E6B-D18B-491B-A129-24034BFE441B}" srcOrd="0" destOrd="0" presId="urn:microsoft.com/office/officeart/2008/layout/NameandTitleOrganizationalChart"/>
    <dgm:cxn modelId="{3202ABEA-6104-417B-9494-AB4A5734BC26}" type="presOf" srcId="{D33F532D-C69F-4F71-98BF-87CDC38C4C8A}" destId="{C07F7002-B294-4478-BFE9-100A93E0BD99}" srcOrd="0" destOrd="0" presId="urn:microsoft.com/office/officeart/2008/layout/NameandTitleOrganizationalChart"/>
    <dgm:cxn modelId="{D1FB82F6-A8CF-43FC-8453-DB384DC15E09}" type="presOf" srcId="{50BF35C9-BE76-43E9-9CB5-0E68C7506494}" destId="{800C1AA9-6F24-46E7-B097-28799D202325}" srcOrd="0" destOrd="0" presId="urn:microsoft.com/office/officeart/2008/layout/NameandTitleOrganizationalChart"/>
    <dgm:cxn modelId="{3031A4FC-84C9-45D1-A500-4EB7B39C6C62}" type="presOf" srcId="{7255F0E6-CD5E-4427-81A5-A28CD3812237}" destId="{4ABF7F91-3D7E-45C9-9F01-618F8992022E}" srcOrd="0" destOrd="0" presId="urn:microsoft.com/office/officeart/2008/layout/NameandTitleOrganizationalChart"/>
    <dgm:cxn modelId="{80484EFD-9498-40B1-A678-43763C0D8D92}" type="presOf" srcId="{055DAB3A-D2F5-444E-B867-A021684329D6}" destId="{B9CFDF44-035B-49E2-8AE6-6B422C87B2E0}" srcOrd="1" destOrd="0" presId="urn:microsoft.com/office/officeart/2008/layout/NameandTitleOrganizationalChart"/>
    <dgm:cxn modelId="{84E0148D-8AB2-429C-A92F-0716207276C0}" type="presParOf" srcId="{FB30BDCE-942D-4CC0-9E9C-55C2AB265CB3}" destId="{42D3D988-AFBD-4F47-882B-32C68A0A904D}" srcOrd="0" destOrd="0" presId="urn:microsoft.com/office/officeart/2008/layout/NameandTitleOrganizationalChart"/>
    <dgm:cxn modelId="{F29C6EFF-FD4D-4EEA-96A2-F62BA52B096D}" type="presParOf" srcId="{42D3D988-AFBD-4F47-882B-32C68A0A904D}" destId="{8AFE79AA-560A-4CBF-B6DE-03E48D0BC2CA}" srcOrd="0" destOrd="0" presId="urn:microsoft.com/office/officeart/2008/layout/NameandTitleOrganizationalChart"/>
    <dgm:cxn modelId="{12ED188E-7D11-4151-B4FA-880B4972AE42}" type="presParOf" srcId="{8AFE79AA-560A-4CBF-B6DE-03E48D0BC2CA}" destId="{800C1AA9-6F24-46E7-B097-28799D202325}" srcOrd="0" destOrd="0" presId="urn:microsoft.com/office/officeart/2008/layout/NameandTitleOrganizationalChart"/>
    <dgm:cxn modelId="{B50DEFA5-E5DC-4497-A2B4-DD0CD9EC9371}" type="presParOf" srcId="{8AFE79AA-560A-4CBF-B6DE-03E48D0BC2CA}" destId="{D61756DA-4D77-44BF-810B-C935C5706236}" srcOrd="1" destOrd="0" presId="urn:microsoft.com/office/officeart/2008/layout/NameandTitleOrganizationalChart"/>
    <dgm:cxn modelId="{B8F1643C-DE47-4364-8C82-666C3F353850}" type="presParOf" srcId="{8AFE79AA-560A-4CBF-B6DE-03E48D0BC2CA}" destId="{723DF5DE-C7D6-4CF1-8776-BE690166166D}" srcOrd="2" destOrd="0" presId="urn:microsoft.com/office/officeart/2008/layout/NameandTitleOrganizationalChart"/>
    <dgm:cxn modelId="{65F1E0D0-4059-423D-91FC-882E0286C9F0}" type="presParOf" srcId="{42D3D988-AFBD-4F47-882B-32C68A0A904D}" destId="{8AE0C8EE-4797-4E65-A4AE-C8E8A323D706}" srcOrd="1" destOrd="0" presId="urn:microsoft.com/office/officeart/2008/layout/NameandTitleOrganizationalChart"/>
    <dgm:cxn modelId="{2DD9D930-D479-429B-B164-63AEC233E7EB}" type="presParOf" srcId="{8AE0C8EE-4797-4E65-A4AE-C8E8A323D706}" destId="{492BE283-EF9D-4F3B-ACF8-E5612F65AA97}" srcOrd="0" destOrd="0" presId="urn:microsoft.com/office/officeart/2008/layout/NameandTitleOrganizationalChart"/>
    <dgm:cxn modelId="{1AB206CB-4B06-4479-A221-76E19FFF96C1}" type="presParOf" srcId="{8AE0C8EE-4797-4E65-A4AE-C8E8A323D706}" destId="{249104FD-5AF4-4B3F-8FA7-F987F8588D4D}" srcOrd="1" destOrd="0" presId="urn:microsoft.com/office/officeart/2008/layout/NameandTitleOrganizationalChart"/>
    <dgm:cxn modelId="{1ECD56EE-C597-47F9-A650-90AF343C76E5}" type="presParOf" srcId="{249104FD-5AF4-4B3F-8FA7-F987F8588D4D}" destId="{4117387F-5E78-4A32-9A86-8C11AA0A17AE}" srcOrd="0" destOrd="0" presId="urn:microsoft.com/office/officeart/2008/layout/NameandTitleOrganizationalChart"/>
    <dgm:cxn modelId="{83C62EDD-9A91-45DF-AD27-82D48ED32D59}" type="presParOf" srcId="{4117387F-5E78-4A32-9A86-8C11AA0A17AE}" destId="{D56846DA-3FD4-46A4-86CC-B1A5B85D6085}" srcOrd="0" destOrd="0" presId="urn:microsoft.com/office/officeart/2008/layout/NameandTitleOrganizationalChart"/>
    <dgm:cxn modelId="{60100DF0-1A60-4FC1-A008-BFE789D27E7D}" type="presParOf" srcId="{4117387F-5E78-4A32-9A86-8C11AA0A17AE}" destId="{048EE7FC-9EC4-4223-8195-D31B94849195}" srcOrd="1" destOrd="0" presId="urn:microsoft.com/office/officeart/2008/layout/NameandTitleOrganizationalChart"/>
    <dgm:cxn modelId="{F2FC5276-4E02-443B-838A-DCB701A936F8}" type="presParOf" srcId="{4117387F-5E78-4A32-9A86-8C11AA0A17AE}" destId="{4ECBE210-BB1F-4100-ABE6-25A42EFCF40B}" srcOrd="2" destOrd="0" presId="urn:microsoft.com/office/officeart/2008/layout/NameandTitleOrganizationalChart"/>
    <dgm:cxn modelId="{BCD75F54-7817-47E9-A99D-F1044A741212}" type="presParOf" srcId="{249104FD-5AF4-4B3F-8FA7-F987F8588D4D}" destId="{CF4B694B-2327-4283-B286-F79EC9195343}" srcOrd="1" destOrd="0" presId="urn:microsoft.com/office/officeart/2008/layout/NameandTitleOrganizationalChart"/>
    <dgm:cxn modelId="{3F4107F4-7C88-4CC2-B1ED-207596FE05A8}" type="presParOf" srcId="{CF4B694B-2327-4283-B286-F79EC9195343}" destId="{66E826FE-DA94-4D40-977D-C08037EEB159}" srcOrd="0" destOrd="0" presId="urn:microsoft.com/office/officeart/2008/layout/NameandTitleOrganizationalChart"/>
    <dgm:cxn modelId="{2EE66347-FF6E-4522-BEC2-900CF73C949E}" type="presParOf" srcId="{CF4B694B-2327-4283-B286-F79EC9195343}" destId="{9C215316-D140-433C-B2C5-3F5475B4E74D}" srcOrd="1" destOrd="0" presId="urn:microsoft.com/office/officeart/2008/layout/NameandTitleOrganizationalChart"/>
    <dgm:cxn modelId="{9459633A-7B61-4814-9B9D-371FE1FA2044}" type="presParOf" srcId="{9C215316-D140-433C-B2C5-3F5475B4E74D}" destId="{A4D76848-39A7-4C29-8425-DDDF726DA829}" srcOrd="0" destOrd="0" presId="urn:microsoft.com/office/officeart/2008/layout/NameandTitleOrganizationalChart"/>
    <dgm:cxn modelId="{1DFCF086-D4B2-42EF-B439-0283CFCF96DD}" type="presParOf" srcId="{A4D76848-39A7-4C29-8425-DDDF726DA829}" destId="{F085F201-7D6F-47AC-BA01-C214116E1E54}" srcOrd="0" destOrd="0" presId="urn:microsoft.com/office/officeart/2008/layout/NameandTitleOrganizationalChart"/>
    <dgm:cxn modelId="{5BE57CB9-534D-4411-AD05-4C4E48FD3195}" type="presParOf" srcId="{A4D76848-39A7-4C29-8425-DDDF726DA829}" destId="{AD016389-6A29-477F-8906-99E4779CF0BE}" srcOrd="1" destOrd="0" presId="urn:microsoft.com/office/officeart/2008/layout/NameandTitleOrganizationalChart"/>
    <dgm:cxn modelId="{EF32D526-84C5-46DA-B5A2-8CF11B304886}" type="presParOf" srcId="{A4D76848-39A7-4C29-8425-DDDF726DA829}" destId="{12060DB4-8AA4-414D-925F-5DF31E2E93A7}" srcOrd="2" destOrd="0" presId="urn:microsoft.com/office/officeart/2008/layout/NameandTitleOrganizationalChart"/>
    <dgm:cxn modelId="{EB3F9EDB-31B6-40A0-B669-23B771CE6E64}" type="presParOf" srcId="{9C215316-D140-433C-B2C5-3F5475B4E74D}" destId="{90BA62A3-3642-4C1F-878A-69C0436C6D3C}" srcOrd="1" destOrd="0" presId="urn:microsoft.com/office/officeart/2008/layout/NameandTitleOrganizationalChart"/>
    <dgm:cxn modelId="{8DB67DCE-6005-416B-9CEB-223C2389D035}" type="presParOf" srcId="{9C215316-D140-433C-B2C5-3F5475B4E74D}" destId="{AC969C9F-0238-4437-B7B7-153A8BB203CF}" srcOrd="2" destOrd="0" presId="urn:microsoft.com/office/officeart/2008/layout/NameandTitleOrganizationalChart"/>
    <dgm:cxn modelId="{C2AAC36A-480B-41C6-AA04-B873E7156ACB}" type="presParOf" srcId="{249104FD-5AF4-4B3F-8FA7-F987F8588D4D}" destId="{F671D339-FE51-4393-B562-C40EBABA16CD}" srcOrd="2" destOrd="0" presId="urn:microsoft.com/office/officeart/2008/layout/NameandTitleOrganizationalChart"/>
    <dgm:cxn modelId="{829608D0-F56D-4992-AEC1-C959555292C2}" type="presParOf" srcId="{8AE0C8EE-4797-4E65-A4AE-C8E8A323D706}" destId="{D052937D-D048-426D-8607-6E86955AB807}" srcOrd="2" destOrd="0" presId="urn:microsoft.com/office/officeart/2008/layout/NameandTitleOrganizationalChart"/>
    <dgm:cxn modelId="{7332E2F7-D971-4839-AC27-E71BBD2F3DBC}" type="presParOf" srcId="{8AE0C8EE-4797-4E65-A4AE-C8E8A323D706}" destId="{AD9AEC2B-09CF-4D1A-A52D-E57142110D84}" srcOrd="3" destOrd="0" presId="urn:microsoft.com/office/officeart/2008/layout/NameandTitleOrganizationalChart"/>
    <dgm:cxn modelId="{FAF3721D-D840-48A8-BE22-92C18AB316FF}" type="presParOf" srcId="{AD9AEC2B-09CF-4D1A-A52D-E57142110D84}" destId="{E9AC369B-AC84-4BDB-ADFD-AD7482525069}" srcOrd="0" destOrd="0" presId="urn:microsoft.com/office/officeart/2008/layout/NameandTitleOrganizationalChart"/>
    <dgm:cxn modelId="{843B3D85-3331-4E66-AF59-D9043956C516}" type="presParOf" srcId="{E9AC369B-AC84-4BDB-ADFD-AD7482525069}" destId="{AFC41CC5-F831-49A8-8DE4-81852CADC6B7}" srcOrd="0" destOrd="0" presId="urn:microsoft.com/office/officeart/2008/layout/NameandTitleOrganizationalChart"/>
    <dgm:cxn modelId="{BD23C97E-7C26-4434-9B6A-D065412B1979}" type="presParOf" srcId="{E9AC369B-AC84-4BDB-ADFD-AD7482525069}" destId="{CD0E3127-A2B9-4CEE-80AB-A353322C0832}" srcOrd="1" destOrd="0" presId="urn:microsoft.com/office/officeart/2008/layout/NameandTitleOrganizationalChart"/>
    <dgm:cxn modelId="{C1DA2AB6-AD9B-47B1-BBDB-7CC461A9269E}" type="presParOf" srcId="{E9AC369B-AC84-4BDB-ADFD-AD7482525069}" destId="{A62AC6AD-DF2E-4A68-8064-69AA8FB24DCB}" srcOrd="2" destOrd="0" presId="urn:microsoft.com/office/officeart/2008/layout/NameandTitleOrganizationalChart"/>
    <dgm:cxn modelId="{37C0588C-EA1C-4BA6-9F10-0E49FC0AB22B}" type="presParOf" srcId="{AD9AEC2B-09CF-4D1A-A52D-E57142110D84}" destId="{F950E5B5-3C12-4861-96A6-5617F917C47B}" srcOrd="1" destOrd="0" presId="urn:microsoft.com/office/officeart/2008/layout/NameandTitleOrganizationalChart"/>
    <dgm:cxn modelId="{43EE0FBE-8F77-45F1-9A77-FFDC13877BDF}" type="presParOf" srcId="{F950E5B5-3C12-4861-96A6-5617F917C47B}" destId="{44258E6B-D18B-491B-A129-24034BFE441B}" srcOrd="0" destOrd="0" presId="urn:microsoft.com/office/officeart/2008/layout/NameandTitleOrganizationalChart"/>
    <dgm:cxn modelId="{F32C3372-7944-466C-9865-553B26280CFA}" type="presParOf" srcId="{F950E5B5-3C12-4861-96A6-5617F917C47B}" destId="{19C134D0-D470-46BD-B1C3-8DC2DE6243C5}" srcOrd="1" destOrd="0" presId="urn:microsoft.com/office/officeart/2008/layout/NameandTitleOrganizationalChart"/>
    <dgm:cxn modelId="{E0CBCEE6-EB9C-4BD4-B1FE-D09DEB1B9CB4}" type="presParOf" srcId="{19C134D0-D470-46BD-B1C3-8DC2DE6243C5}" destId="{F5D4FC2B-4039-4DF4-B0D2-835E92B3321C}" srcOrd="0" destOrd="0" presId="urn:microsoft.com/office/officeart/2008/layout/NameandTitleOrganizationalChart"/>
    <dgm:cxn modelId="{2EEDC6C4-D200-4130-ACB9-85E393F8E50F}" type="presParOf" srcId="{F5D4FC2B-4039-4DF4-B0D2-835E92B3321C}" destId="{F6134BD1-6712-4ADF-88F0-1ADE2A6C8BD8}" srcOrd="0" destOrd="0" presId="urn:microsoft.com/office/officeart/2008/layout/NameandTitleOrganizationalChart"/>
    <dgm:cxn modelId="{8F0A138F-3232-4ED0-945A-97FFC0C60D6F}" type="presParOf" srcId="{F5D4FC2B-4039-4DF4-B0D2-835E92B3321C}" destId="{731C16B9-3C7D-4DB6-86B1-D48F11EFDA84}" srcOrd="1" destOrd="0" presId="urn:microsoft.com/office/officeart/2008/layout/NameandTitleOrganizationalChart"/>
    <dgm:cxn modelId="{7F41F945-134B-4648-95D4-DB372AC26DD4}" type="presParOf" srcId="{F5D4FC2B-4039-4DF4-B0D2-835E92B3321C}" destId="{B5031E7A-4294-4733-A3C4-A1CA22691662}" srcOrd="2" destOrd="0" presId="urn:microsoft.com/office/officeart/2008/layout/NameandTitleOrganizationalChart"/>
    <dgm:cxn modelId="{C949345D-9D86-4C30-9C50-C6947AB050F6}" type="presParOf" srcId="{19C134D0-D470-46BD-B1C3-8DC2DE6243C5}" destId="{3A5B039C-37F4-46FF-A4BB-6CB7E556E28E}" srcOrd="1" destOrd="0" presId="urn:microsoft.com/office/officeart/2008/layout/NameandTitleOrganizationalChart"/>
    <dgm:cxn modelId="{B4C47331-9257-4A67-94E2-BE241BA3C9EB}" type="presParOf" srcId="{19C134D0-D470-46BD-B1C3-8DC2DE6243C5}" destId="{24758EAD-0746-4F2C-9022-920228D1F01C}" srcOrd="2" destOrd="0" presId="urn:microsoft.com/office/officeart/2008/layout/NameandTitleOrganizationalChart"/>
    <dgm:cxn modelId="{DA266C55-3B9B-4CBD-843C-D39EBEDCEA88}" type="presParOf" srcId="{AD9AEC2B-09CF-4D1A-A52D-E57142110D84}" destId="{BC11E778-EF1A-4D94-AC66-9BEABC33B0D9}" srcOrd="2" destOrd="0" presId="urn:microsoft.com/office/officeart/2008/layout/NameandTitleOrganizationalChart"/>
    <dgm:cxn modelId="{C1565FA6-D662-4FDB-BC6E-BD89CAE47327}" type="presParOf" srcId="{8AE0C8EE-4797-4E65-A4AE-C8E8A323D706}" destId="{28BCF274-14CD-43A0-8714-0AE8F863B53A}" srcOrd="4" destOrd="0" presId="urn:microsoft.com/office/officeart/2008/layout/NameandTitleOrganizationalChart"/>
    <dgm:cxn modelId="{45DC9B1E-D66A-487B-9A4A-33FEEDAFCDB7}" type="presParOf" srcId="{8AE0C8EE-4797-4E65-A4AE-C8E8A323D706}" destId="{DC7F7319-9BFE-4868-B5FB-9614B285814D}" srcOrd="5" destOrd="0" presId="urn:microsoft.com/office/officeart/2008/layout/NameandTitleOrganizationalChart"/>
    <dgm:cxn modelId="{44C1D66B-7CD5-4199-968D-4F448FF5B543}" type="presParOf" srcId="{DC7F7319-9BFE-4868-B5FB-9614B285814D}" destId="{19465DC3-C4BA-4DBD-9D67-40B8738F000E}" srcOrd="0" destOrd="0" presId="urn:microsoft.com/office/officeart/2008/layout/NameandTitleOrganizationalChart"/>
    <dgm:cxn modelId="{BDA5E436-2A64-4407-917D-EF466EDF2A03}" type="presParOf" srcId="{19465DC3-C4BA-4DBD-9D67-40B8738F000E}" destId="{C07F7002-B294-4478-BFE9-100A93E0BD99}" srcOrd="0" destOrd="0" presId="urn:microsoft.com/office/officeart/2008/layout/NameandTitleOrganizationalChart"/>
    <dgm:cxn modelId="{B1D9DA8F-F120-4703-A562-A52AF1D4178E}" type="presParOf" srcId="{19465DC3-C4BA-4DBD-9D67-40B8738F000E}" destId="{08E6BDDE-E518-45CD-9FFE-B2B349745CE5}" srcOrd="1" destOrd="0" presId="urn:microsoft.com/office/officeart/2008/layout/NameandTitleOrganizationalChart"/>
    <dgm:cxn modelId="{58388F04-9A21-4DD9-B601-277C146041D4}" type="presParOf" srcId="{19465DC3-C4BA-4DBD-9D67-40B8738F000E}" destId="{7858F20A-21FB-4AED-B8F3-39503BDC44D4}" srcOrd="2" destOrd="0" presId="urn:microsoft.com/office/officeart/2008/layout/NameandTitleOrganizationalChart"/>
    <dgm:cxn modelId="{D2335C5A-20C3-4373-BDE6-6B243DB59FE6}" type="presParOf" srcId="{DC7F7319-9BFE-4868-B5FB-9614B285814D}" destId="{8FF94EDA-6D1D-4DBE-A5BB-45ED9953C20E}" srcOrd="1" destOrd="0" presId="urn:microsoft.com/office/officeart/2008/layout/NameandTitleOrganizationalChart"/>
    <dgm:cxn modelId="{76C537CC-0389-48D0-AC2C-00072277C4B4}" type="presParOf" srcId="{8FF94EDA-6D1D-4DBE-A5BB-45ED9953C20E}" destId="{17404C09-6356-47F1-B660-1C17C08F17B2}" srcOrd="0" destOrd="0" presId="urn:microsoft.com/office/officeart/2008/layout/NameandTitleOrganizationalChart"/>
    <dgm:cxn modelId="{DAB768A0-DE91-476B-80EB-710F74477AA3}" type="presParOf" srcId="{8FF94EDA-6D1D-4DBE-A5BB-45ED9953C20E}" destId="{DE6FBFB5-2C5A-4CCE-84AB-1E870E42F02D}" srcOrd="1" destOrd="0" presId="urn:microsoft.com/office/officeart/2008/layout/NameandTitleOrganizationalChart"/>
    <dgm:cxn modelId="{C696D1DC-453B-461A-957D-DFD375382AD5}" type="presParOf" srcId="{DE6FBFB5-2C5A-4CCE-84AB-1E870E42F02D}" destId="{89C501CE-6AC6-4E6B-B5E1-D2AA22951DA5}" srcOrd="0" destOrd="0" presId="urn:microsoft.com/office/officeart/2008/layout/NameandTitleOrganizationalChart"/>
    <dgm:cxn modelId="{D25E4101-B744-46ED-922A-84FE78BC4B4F}" type="presParOf" srcId="{89C501CE-6AC6-4E6B-B5E1-D2AA22951DA5}" destId="{D6794D10-A221-490F-979F-8000F9D32AB2}" srcOrd="0" destOrd="0" presId="urn:microsoft.com/office/officeart/2008/layout/NameandTitleOrganizationalChart"/>
    <dgm:cxn modelId="{2665DEE6-541A-4962-864F-E05FD773A295}" type="presParOf" srcId="{89C501CE-6AC6-4E6B-B5E1-D2AA22951DA5}" destId="{4ABF7F91-3D7E-45C9-9F01-618F8992022E}" srcOrd="1" destOrd="0" presId="urn:microsoft.com/office/officeart/2008/layout/NameandTitleOrganizationalChart"/>
    <dgm:cxn modelId="{1DFC48AB-8B3E-4B95-A61D-13683DEFA596}" type="presParOf" srcId="{89C501CE-6AC6-4E6B-B5E1-D2AA22951DA5}" destId="{5A2DBD6C-D854-4F3B-B19C-65B9F255355E}" srcOrd="2" destOrd="0" presId="urn:microsoft.com/office/officeart/2008/layout/NameandTitleOrganizationalChart"/>
    <dgm:cxn modelId="{6C21C04B-DA79-4833-812B-602C7F428286}" type="presParOf" srcId="{DE6FBFB5-2C5A-4CCE-84AB-1E870E42F02D}" destId="{9E8CA66E-723A-4869-A972-10C318E5B15D}" srcOrd="1" destOrd="0" presId="urn:microsoft.com/office/officeart/2008/layout/NameandTitleOrganizationalChart"/>
    <dgm:cxn modelId="{82A479EA-5967-44B0-A06C-17EDA7692C42}" type="presParOf" srcId="{DE6FBFB5-2C5A-4CCE-84AB-1E870E42F02D}" destId="{CE797540-8DA0-4370-BF7B-F1EE65AC40F3}" srcOrd="2" destOrd="0" presId="urn:microsoft.com/office/officeart/2008/layout/NameandTitleOrganizationalChart"/>
    <dgm:cxn modelId="{D0DDCC87-0B87-4907-AA43-B9E518DC95DF}" type="presParOf" srcId="{DC7F7319-9BFE-4868-B5FB-9614B285814D}" destId="{FD2DBD17-1496-4D6A-8E34-26269E23D5E6}" srcOrd="2" destOrd="0" presId="urn:microsoft.com/office/officeart/2008/layout/NameandTitleOrganizationalChart"/>
    <dgm:cxn modelId="{9E97B620-CE22-46C5-855C-5AA9DDE76D6D}" type="presParOf" srcId="{8AE0C8EE-4797-4E65-A4AE-C8E8A323D706}" destId="{808F9201-DB09-4E0C-881A-3C04F3FE8913}" srcOrd="6" destOrd="0" presId="urn:microsoft.com/office/officeart/2008/layout/NameandTitleOrganizationalChart"/>
    <dgm:cxn modelId="{881AEA78-5E5E-4535-B20F-A7A0D244F4C4}" type="presParOf" srcId="{8AE0C8EE-4797-4E65-A4AE-C8E8A323D706}" destId="{1E050AFC-5CFC-479E-B25B-B6554AA26190}" srcOrd="7" destOrd="0" presId="urn:microsoft.com/office/officeart/2008/layout/NameandTitleOrganizationalChart"/>
    <dgm:cxn modelId="{26ECABEF-02FF-405A-85E7-8862A8BD7ECC}" type="presParOf" srcId="{1E050AFC-5CFC-479E-B25B-B6554AA26190}" destId="{9A32A04F-37BF-4B8B-A282-E05A6C7AF8F2}" srcOrd="0" destOrd="0" presId="urn:microsoft.com/office/officeart/2008/layout/NameandTitleOrganizationalChart"/>
    <dgm:cxn modelId="{86C3A262-1C79-4545-842B-28992098F8C7}" type="presParOf" srcId="{9A32A04F-37BF-4B8B-A282-E05A6C7AF8F2}" destId="{E45B6F4C-9475-474C-9F73-5EC34E156A6F}" srcOrd="0" destOrd="0" presId="urn:microsoft.com/office/officeart/2008/layout/NameandTitleOrganizationalChart"/>
    <dgm:cxn modelId="{956C6792-0D74-4BA8-A2A0-057949AB2821}" type="presParOf" srcId="{9A32A04F-37BF-4B8B-A282-E05A6C7AF8F2}" destId="{9BDA5196-4823-417E-A99E-CB83B08B5F2B}" srcOrd="1" destOrd="0" presId="urn:microsoft.com/office/officeart/2008/layout/NameandTitleOrganizationalChart"/>
    <dgm:cxn modelId="{1E94BE5A-290F-4CC4-B25B-78E73DA4D73A}" type="presParOf" srcId="{9A32A04F-37BF-4B8B-A282-E05A6C7AF8F2}" destId="{326D8748-26C5-4541-A35B-3B90C60316DE}" srcOrd="2" destOrd="0" presId="urn:microsoft.com/office/officeart/2008/layout/NameandTitleOrganizationalChart"/>
    <dgm:cxn modelId="{DC887320-9116-4D29-8B0D-1C139DF1674F}" type="presParOf" srcId="{1E050AFC-5CFC-479E-B25B-B6554AA26190}" destId="{B1DC42DD-F2CA-4E0D-A00E-A2AB9D8A7E8C}" srcOrd="1" destOrd="0" presId="urn:microsoft.com/office/officeart/2008/layout/NameandTitleOrganizationalChart"/>
    <dgm:cxn modelId="{6147E0D2-52AE-46E9-8859-9181415634DB}" type="presParOf" srcId="{B1DC42DD-F2CA-4E0D-A00E-A2AB9D8A7E8C}" destId="{B2A6D86E-927A-4E33-9E3E-1814FB4F1D12}" srcOrd="0" destOrd="0" presId="urn:microsoft.com/office/officeart/2008/layout/NameandTitleOrganizationalChart"/>
    <dgm:cxn modelId="{CCFBE2FB-D979-494A-A6CC-E394A69ED9A1}" type="presParOf" srcId="{B1DC42DD-F2CA-4E0D-A00E-A2AB9D8A7E8C}" destId="{556AEFF7-0A7E-4156-8FFA-F3D6DBB8D0BB}" srcOrd="1" destOrd="0" presId="urn:microsoft.com/office/officeart/2008/layout/NameandTitleOrganizationalChart"/>
    <dgm:cxn modelId="{D7B54AF7-E6B9-4CE5-9675-4D5452125DD5}" type="presParOf" srcId="{556AEFF7-0A7E-4156-8FFA-F3D6DBB8D0BB}" destId="{67169E89-9A7A-407A-9396-DC6280C368DD}" srcOrd="0" destOrd="0" presId="urn:microsoft.com/office/officeart/2008/layout/NameandTitleOrganizationalChart"/>
    <dgm:cxn modelId="{76900F22-AD1F-4F0B-B18D-854577AC79DD}" type="presParOf" srcId="{67169E89-9A7A-407A-9396-DC6280C368DD}" destId="{615CFD98-3126-4EC3-8683-EC7049400E3B}" srcOrd="0" destOrd="0" presId="urn:microsoft.com/office/officeart/2008/layout/NameandTitleOrganizationalChart"/>
    <dgm:cxn modelId="{1B78BF30-30E3-4E4A-BB38-ACEAB7B0EB33}" type="presParOf" srcId="{67169E89-9A7A-407A-9396-DC6280C368DD}" destId="{539C4062-1AEF-4175-A5BF-061F53C4BFAE}" srcOrd="1" destOrd="0" presId="urn:microsoft.com/office/officeart/2008/layout/NameandTitleOrganizationalChart"/>
    <dgm:cxn modelId="{EA94BBB5-53D7-428D-B70E-12A130E5CE74}" type="presParOf" srcId="{67169E89-9A7A-407A-9396-DC6280C368DD}" destId="{B9CFDF44-035B-49E2-8AE6-6B422C87B2E0}" srcOrd="2" destOrd="0" presId="urn:microsoft.com/office/officeart/2008/layout/NameandTitleOrganizationalChart"/>
    <dgm:cxn modelId="{4D333C5F-B30E-4F23-85DD-52C76B2E99B2}" type="presParOf" srcId="{556AEFF7-0A7E-4156-8FFA-F3D6DBB8D0BB}" destId="{D2E44A21-7EA7-4A98-9D2A-1758F91CDF67}" srcOrd="1" destOrd="0" presId="urn:microsoft.com/office/officeart/2008/layout/NameandTitleOrganizationalChart"/>
    <dgm:cxn modelId="{B0163A80-55EB-445B-BA3D-F63DBA66FEB7}" type="presParOf" srcId="{556AEFF7-0A7E-4156-8FFA-F3D6DBB8D0BB}" destId="{6FF39382-7CA9-4AE4-A326-35D991DEE621}" srcOrd="2" destOrd="0" presId="urn:microsoft.com/office/officeart/2008/layout/NameandTitleOrganizationalChart"/>
    <dgm:cxn modelId="{246381FB-4A46-44B6-A057-34D1A0D2A35B}" type="presParOf" srcId="{1E050AFC-5CFC-479E-B25B-B6554AA26190}" destId="{590BD6DB-237C-4DF2-AB55-35C527C12CF7}" srcOrd="2" destOrd="0" presId="urn:microsoft.com/office/officeart/2008/layout/NameandTitleOrganizationalChart"/>
    <dgm:cxn modelId="{0692B6F8-426D-4D80-98EE-20A68196710F}" type="presParOf" srcId="{42D3D988-AFBD-4F47-882B-32C68A0A904D}" destId="{B0352758-3E0F-43A0-B332-A60596C6D55A}"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482A10-BAB9-4275-A017-2C42BC38D5B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CA"/>
        </a:p>
      </dgm:t>
    </dgm:pt>
    <dgm:pt modelId="{C0097282-6E69-45FB-A99D-C9FF79AC98CE}">
      <dgm:prSet phldrT="[Text]"/>
      <dgm:spPr/>
      <dgm:t>
        <a:bodyPr/>
        <a:lstStyle/>
        <a:p>
          <a:r>
            <a:rPr lang="en-CA" dirty="0"/>
            <a:t>1.</a:t>
          </a:r>
        </a:p>
      </dgm:t>
    </dgm:pt>
    <dgm:pt modelId="{53EDF832-9FF9-4176-A33F-56C0F8A44189}" type="parTrans" cxnId="{12493B8C-3661-4BDA-94B8-316E1A4B65DE}">
      <dgm:prSet/>
      <dgm:spPr/>
      <dgm:t>
        <a:bodyPr/>
        <a:lstStyle/>
        <a:p>
          <a:endParaRPr lang="en-CA"/>
        </a:p>
      </dgm:t>
    </dgm:pt>
    <dgm:pt modelId="{6707B2FB-C8B8-48D8-A025-DD740F866230}" type="sibTrans" cxnId="{12493B8C-3661-4BDA-94B8-316E1A4B65DE}">
      <dgm:prSet/>
      <dgm:spPr/>
      <dgm:t>
        <a:bodyPr/>
        <a:lstStyle/>
        <a:p>
          <a:endParaRPr lang="en-CA"/>
        </a:p>
      </dgm:t>
    </dgm:pt>
    <dgm:pt modelId="{0BE29580-20BA-423B-8F4B-783E26E57D87}">
      <dgm:prSet phldrT="[Text]"/>
      <dgm:spPr/>
      <dgm:t>
        <a:bodyPr/>
        <a:lstStyle/>
        <a:p>
          <a:r>
            <a:rPr lang="en-CA" dirty="0"/>
            <a:t>Wikipedia Space X Rocket Data</a:t>
          </a:r>
        </a:p>
      </dgm:t>
    </dgm:pt>
    <dgm:pt modelId="{A395DACB-10D8-4413-B6FB-330A058F4400}" type="parTrans" cxnId="{ABC54771-6B1A-477D-AB8F-AF1B92FD7069}">
      <dgm:prSet/>
      <dgm:spPr/>
      <dgm:t>
        <a:bodyPr/>
        <a:lstStyle/>
        <a:p>
          <a:endParaRPr lang="en-CA"/>
        </a:p>
      </dgm:t>
    </dgm:pt>
    <dgm:pt modelId="{0ACB41E1-3D69-4B2F-8D1B-7D5904B2BF11}" type="sibTrans" cxnId="{ABC54771-6B1A-477D-AB8F-AF1B92FD7069}">
      <dgm:prSet/>
      <dgm:spPr/>
      <dgm:t>
        <a:bodyPr/>
        <a:lstStyle/>
        <a:p>
          <a:endParaRPr lang="en-CA"/>
        </a:p>
      </dgm:t>
    </dgm:pt>
    <dgm:pt modelId="{7DD7E28D-C840-4CA9-BF7A-0F4D289C489C}">
      <dgm:prSet phldrT="[Text]"/>
      <dgm:spPr/>
      <dgm:t>
        <a:bodyPr/>
        <a:lstStyle/>
        <a:p>
          <a:r>
            <a:rPr lang="en-CA" dirty="0"/>
            <a:t>2.</a:t>
          </a:r>
        </a:p>
      </dgm:t>
    </dgm:pt>
    <dgm:pt modelId="{3FFA8DFE-575C-41D2-AC03-4C6E7889A428}" type="parTrans" cxnId="{B4E9ADCE-3B9D-4DF4-9B25-C79850C87D2D}">
      <dgm:prSet/>
      <dgm:spPr/>
      <dgm:t>
        <a:bodyPr/>
        <a:lstStyle/>
        <a:p>
          <a:endParaRPr lang="en-CA"/>
        </a:p>
      </dgm:t>
    </dgm:pt>
    <dgm:pt modelId="{3E2DFF73-4B2F-4C8C-863A-34EBC506C1C5}" type="sibTrans" cxnId="{B4E9ADCE-3B9D-4DF4-9B25-C79850C87D2D}">
      <dgm:prSet/>
      <dgm:spPr/>
      <dgm:t>
        <a:bodyPr/>
        <a:lstStyle/>
        <a:p>
          <a:endParaRPr lang="en-CA"/>
        </a:p>
      </dgm:t>
    </dgm:pt>
    <dgm:pt modelId="{2E007814-0AAA-4351-BD5F-09D9CD520695}">
      <dgm:prSet phldrT="[Text]"/>
      <dgm:spPr/>
      <dgm:t>
        <a:bodyPr/>
        <a:lstStyle/>
        <a:p>
          <a:r>
            <a:rPr lang="en-CA" dirty="0"/>
            <a:t>Extracting all Column Names from HTML table header</a:t>
          </a:r>
        </a:p>
      </dgm:t>
    </dgm:pt>
    <dgm:pt modelId="{07A96396-0C5D-4595-B78F-6FF30D15DDB5}" type="parTrans" cxnId="{D08AC92B-92A2-4F2E-AD65-82E885BA33F8}">
      <dgm:prSet/>
      <dgm:spPr/>
      <dgm:t>
        <a:bodyPr/>
        <a:lstStyle/>
        <a:p>
          <a:endParaRPr lang="en-CA"/>
        </a:p>
      </dgm:t>
    </dgm:pt>
    <dgm:pt modelId="{1CA33854-B666-4D2D-82D4-57583942B684}" type="sibTrans" cxnId="{D08AC92B-92A2-4F2E-AD65-82E885BA33F8}">
      <dgm:prSet/>
      <dgm:spPr/>
      <dgm:t>
        <a:bodyPr/>
        <a:lstStyle/>
        <a:p>
          <a:endParaRPr lang="en-CA"/>
        </a:p>
      </dgm:t>
    </dgm:pt>
    <dgm:pt modelId="{85DE09AE-1269-426E-9C7F-30AE7BAFBC82}">
      <dgm:prSet phldrT="[Text]"/>
      <dgm:spPr/>
      <dgm:t>
        <a:bodyPr/>
        <a:lstStyle/>
        <a:p>
          <a:r>
            <a:rPr lang="en-CA" dirty="0"/>
            <a:t>3.</a:t>
          </a:r>
        </a:p>
      </dgm:t>
    </dgm:pt>
    <dgm:pt modelId="{760EE591-9E35-44DB-A7E1-AA5B4A9DF38A}" type="parTrans" cxnId="{2B855A53-0EF0-4DCE-9BE4-3A551DA0C6BA}">
      <dgm:prSet/>
      <dgm:spPr/>
      <dgm:t>
        <a:bodyPr/>
        <a:lstStyle/>
        <a:p>
          <a:endParaRPr lang="en-CA"/>
        </a:p>
      </dgm:t>
    </dgm:pt>
    <dgm:pt modelId="{3BB53DBA-050A-4D56-A6EE-AF6027E05ABC}" type="sibTrans" cxnId="{2B855A53-0EF0-4DCE-9BE4-3A551DA0C6BA}">
      <dgm:prSet/>
      <dgm:spPr/>
      <dgm:t>
        <a:bodyPr/>
        <a:lstStyle/>
        <a:p>
          <a:endParaRPr lang="en-CA"/>
        </a:p>
      </dgm:t>
    </dgm:pt>
    <dgm:pt modelId="{2ED031DE-7646-4862-A650-C9026D03B8DE}">
      <dgm:prSet phldrT="[Text]"/>
      <dgm:spPr/>
      <dgm:t>
        <a:bodyPr/>
        <a:lstStyle/>
        <a:p>
          <a:r>
            <a:rPr lang="en-CA" dirty="0"/>
            <a:t>Parsing the data to create a </a:t>
          </a:r>
          <a:r>
            <a:rPr lang="en-CA" dirty="0" err="1"/>
            <a:t>Dataframe</a:t>
          </a:r>
          <a:endParaRPr lang="en-CA" dirty="0"/>
        </a:p>
      </dgm:t>
    </dgm:pt>
    <dgm:pt modelId="{C4951ADC-072C-4B6C-85C4-4E377A212B65}" type="parTrans" cxnId="{FD2AB6EB-DACB-4BA2-848B-656BBD1CAE38}">
      <dgm:prSet/>
      <dgm:spPr/>
      <dgm:t>
        <a:bodyPr/>
        <a:lstStyle/>
        <a:p>
          <a:endParaRPr lang="en-CA"/>
        </a:p>
      </dgm:t>
    </dgm:pt>
    <dgm:pt modelId="{87FB3EB6-A5C7-4BF5-8B6E-EFCF6E107229}" type="sibTrans" cxnId="{FD2AB6EB-DACB-4BA2-848B-656BBD1CAE38}">
      <dgm:prSet/>
      <dgm:spPr/>
      <dgm:t>
        <a:bodyPr/>
        <a:lstStyle/>
        <a:p>
          <a:endParaRPr lang="en-CA"/>
        </a:p>
      </dgm:t>
    </dgm:pt>
    <dgm:pt modelId="{E62893A2-219A-41E2-8640-C56C2F2CE3B9}" type="pres">
      <dgm:prSet presAssocID="{2D482A10-BAB9-4275-A017-2C42BC38D5BD}" presName="linearFlow" presStyleCnt="0">
        <dgm:presLayoutVars>
          <dgm:dir/>
          <dgm:animLvl val="lvl"/>
          <dgm:resizeHandles val="exact"/>
        </dgm:presLayoutVars>
      </dgm:prSet>
      <dgm:spPr/>
    </dgm:pt>
    <dgm:pt modelId="{724EDBA2-6753-4A24-9F8A-BB06D18F131C}" type="pres">
      <dgm:prSet presAssocID="{C0097282-6E69-45FB-A99D-C9FF79AC98CE}" presName="composite" presStyleCnt="0"/>
      <dgm:spPr/>
    </dgm:pt>
    <dgm:pt modelId="{E6EE34D8-CEF0-4C6A-A320-A34621494DDE}" type="pres">
      <dgm:prSet presAssocID="{C0097282-6E69-45FB-A99D-C9FF79AC98CE}" presName="parentText" presStyleLbl="alignNode1" presStyleIdx="0" presStyleCnt="3">
        <dgm:presLayoutVars>
          <dgm:chMax val="1"/>
          <dgm:bulletEnabled val="1"/>
        </dgm:presLayoutVars>
      </dgm:prSet>
      <dgm:spPr/>
    </dgm:pt>
    <dgm:pt modelId="{388C6C63-CD32-45C0-BBFE-E221B017D6AB}" type="pres">
      <dgm:prSet presAssocID="{C0097282-6E69-45FB-A99D-C9FF79AC98CE}" presName="descendantText" presStyleLbl="alignAcc1" presStyleIdx="0" presStyleCnt="3">
        <dgm:presLayoutVars>
          <dgm:bulletEnabled val="1"/>
        </dgm:presLayoutVars>
      </dgm:prSet>
      <dgm:spPr/>
    </dgm:pt>
    <dgm:pt modelId="{57ECF239-7DF9-4231-85BD-F55D2B80480E}" type="pres">
      <dgm:prSet presAssocID="{6707B2FB-C8B8-48D8-A025-DD740F866230}" presName="sp" presStyleCnt="0"/>
      <dgm:spPr/>
    </dgm:pt>
    <dgm:pt modelId="{AF183C15-9FAF-4039-B983-A300DAB60074}" type="pres">
      <dgm:prSet presAssocID="{7DD7E28D-C840-4CA9-BF7A-0F4D289C489C}" presName="composite" presStyleCnt="0"/>
      <dgm:spPr/>
    </dgm:pt>
    <dgm:pt modelId="{5F4A7370-1649-40BD-9DA8-9EF2B168A6AE}" type="pres">
      <dgm:prSet presAssocID="{7DD7E28D-C840-4CA9-BF7A-0F4D289C489C}" presName="parentText" presStyleLbl="alignNode1" presStyleIdx="1" presStyleCnt="3">
        <dgm:presLayoutVars>
          <dgm:chMax val="1"/>
          <dgm:bulletEnabled val="1"/>
        </dgm:presLayoutVars>
      </dgm:prSet>
      <dgm:spPr/>
    </dgm:pt>
    <dgm:pt modelId="{45E0448A-4019-48BC-8CE0-8331DDDA22A2}" type="pres">
      <dgm:prSet presAssocID="{7DD7E28D-C840-4CA9-BF7A-0F4D289C489C}" presName="descendantText" presStyleLbl="alignAcc1" presStyleIdx="1" presStyleCnt="3">
        <dgm:presLayoutVars>
          <dgm:bulletEnabled val="1"/>
        </dgm:presLayoutVars>
      </dgm:prSet>
      <dgm:spPr/>
    </dgm:pt>
    <dgm:pt modelId="{777151DD-9539-4E29-B72E-D566F5F54AAD}" type="pres">
      <dgm:prSet presAssocID="{3E2DFF73-4B2F-4C8C-863A-34EBC506C1C5}" presName="sp" presStyleCnt="0"/>
      <dgm:spPr/>
    </dgm:pt>
    <dgm:pt modelId="{A496AA44-617E-4BAC-9929-C91082DD6752}" type="pres">
      <dgm:prSet presAssocID="{85DE09AE-1269-426E-9C7F-30AE7BAFBC82}" presName="composite" presStyleCnt="0"/>
      <dgm:spPr/>
    </dgm:pt>
    <dgm:pt modelId="{E0FB77E2-5DA6-421F-B589-CD99F5C1AF64}" type="pres">
      <dgm:prSet presAssocID="{85DE09AE-1269-426E-9C7F-30AE7BAFBC82}" presName="parentText" presStyleLbl="alignNode1" presStyleIdx="2" presStyleCnt="3">
        <dgm:presLayoutVars>
          <dgm:chMax val="1"/>
          <dgm:bulletEnabled val="1"/>
        </dgm:presLayoutVars>
      </dgm:prSet>
      <dgm:spPr/>
    </dgm:pt>
    <dgm:pt modelId="{61106E22-20F8-4FDB-9E04-BC1DF0C48324}" type="pres">
      <dgm:prSet presAssocID="{85DE09AE-1269-426E-9C7F-30AE7BAFBC82}" presName="descendantText" presStyleLbl="alignAcc1" presStyleIdx="2" presStyleCnt="3">
        <dgm:presLayoutVars>
          <dgm:bulletEnabled val="1"/>
        </dgm:presLayoutVars>
      </dgm:prSet>
      <dgm:spPr/>
    </dgm:pt>
  </dgm:ptLst>
  <dgm:cxnLst>
    <dgm:cxn modelId="{D08AC92B-92A2-4F2E-AD65-82E885BA33F8}" srcId="{7DD7E28D-C840-4CA9-BF7A-0F4D289C489C}" destId="{2E007814-0AAA-4351-BD5F-09D9CD520695}" srcOrd="0" destOrd="0" parTransId="{07A96396-0C5D-4595-B78F-6FF30D15DDB5}" sibTransId="{1CA33854-B666-4D2D-82D4-57583942B684}"/>
    <dgm:cxn modelId="{54605F65-B59F-4E8F-968F-63CDA7D4F6A7}" type="presOf" srcId="{85DE09AE-1269-426E-9C7F-30AE7BAFBC82}" destId="{E0FB77E2-5DA6-421F-B589-CD99F5C1AF64}" srcOrd="0" destOrd="0" presId="urn:microsoft.com/office/officeart/2005/8/layout/chevron2"/>
    <dgm:cxn modelId="{321FC847-8ECB-4A86-8CF4-652D5DAD3953}" type="presOf" srcId="{7DD7E28D-C840-4CA9-BF7A-0F4D289C489C}" destId="{5F4A7370-1649-40BD-9DA8-9EF2B168A6AE}" srcOrd="0" destOrd="0" presId="urn:microsoft.com/office/officeart/2005/8/layout/chevron2"/>
    <dgm:cxn modelId="{ABC54771-6B1A-477D-AB8F-AF1B92FD7069}" srcId="{C0097282-6E69-45FB-A99D-C9FF79AC98CE}" destId="{0BE29580-20BA-423B-8F4B-783E26E57D87}" srcOrd="0" destOrd="0" parTransId="{A395DACB-10D8-4413-B6FB-330A058F4400}" sibTransId="{0ACB41E1-3D69-4B2F-8D1B-7D5904B2BF11}"/>
    <dgm:cxn modelId="{2B855A53-0EF0-4DCE-9BE4-3A551DA0C6BA}" srcId="{2D482A10-BAB9-4275-A017-2C42BC38D5BD}" destId="{85DE09AE-1269-426E-9C7F-30AE7BAFBC82}" srcOrd="2" destOrd="0" parTransId="{760EE591-9E35-44DB-A7E1-AA5B4A9DF38A}" sibTransId="{3BB53DBA-050A-4D56-A6EE-AF6027E05ABC}"/>
    <dgm:cxn modelId="{730C5C80-8102-4B5B-BD06-24CDE9F2FE03}" type="presOf" srcId="{0BE29580-20BA-423B-8F4B-783E26E57D87}" destId="{388C6C63-CD32-45C0-BBFE-E221B017D6AB}" srcOrd="0" destOrd="0" presId="urn:microsoft.com/office/officeart/2005/8/layout/chevron2"/>
    <dgm:cxn modelId="{12493B8C-3661-4BDA-94B8-316E1A4B65DE}" srcId="{2D482A10-BAB9-4275-A017-2C42BC38D5BD}" destId="{C0097282-6E69-45FB-A99D-C9FF79AC98CE}" srcOrd="0" destOrd="0" parTransId="{53EDF832-9FF9-4176-A33F-56C0F8A44189}" sibTransId="{6707B2FB-C8B8-48D8-A025-DD740F866230}"/>
    <dgm:cxn modelId="{46F37493-43B4-4545-8D11-C26FF90FB907}" type="presOf" srcId="{2E007814-0AAA-4351-BD5F-09D9CD520695}" destId="{45E0448A-4019-48BC-8CE0-8331DDDA22A2}" srcOrd="0" destOrd="0" presId="urn:microsoft.com/office/officeart/2005/8/layout/chevron2"/>
    <dgm:cxn modelId="{031D7B9F-B019-4D4F-AE3B-463111565EF2}" type="presOf" srcId="{2ED031DE-7646-4862-A650-C9026D03B8DE}" destId="{61106E22-20F8-4FDB-9E04-BC1DF0C48324}" srcOrd="0" destOrd="0" presId="urn:microsoft.com/office/officeart/2005/8/layout/chevron2"/>
    <dgm:cxn modelId="{B4E9ADCE-3B9D-4DF4-9B25-C79850C87D2D}" srcId="{2D482A10-BAB9-4275-A017-2C42BC38D5BD}" destId="{7DD7E28D-C840-4CA9-BF7A-0F4D289C489C}" srcOrd="1" destOrd="0" parTransId="{3FFA8DFE-575C-41D2-AC03-4C6E7889A428}" sibTransId="{3E2DFF73-4B2F-4C8C-863A-34EBC506C1C5}"/>
    <dgm:cxn modelId="{9E9AF1CF-6496-4411-976F-1BA31B5D3F72}" type="presOf" srcId="{C0097282-6E69-45FB-A99D-C9FF79AC98CE}" destId="{E6EE34D8-CEF0-4C6A-A320-A34621494DDE}" srcOrd="0" destOrd="0" presId="urn:microsoft.com/office/officeart/2005/8/layout/chevron2"/>
    <dgm:cxn modelId="{800B01D6-AFA5-4572-9541-2AD244A51186}" type="presOf" srcId="{2D482A10-BAB9-4275-A017-2C42BC38D5BD}" destId="{E62893A2-219A-41E2-8640-C56C2F2CE3B9}" srcOrd="0" destOrd="0" presId="urn:microsoft.com/office/officeart/2005/8/layout/chevron2"/>
    <dgm:cxn modelId="{FD2AB6EB-DACB-4BA2-848B-656BBD1CAE38}" srcId="{85DE09AE-1269-426E-9C7F-30AE7BAFBC82}" destId="{2ED031DE-7646-4862-A650-C9026D03B8DE}" srcOrd="0" destOrd="0" parTransId="{C4951ADC-072C-4B6C-85C4-4E377A212B65}" sibTransId="{87FB3EB6-A5C7-4BF5-8B6E-EFCF6E107229}"/>
    <dgm:cxn modelId="{061B7373-11D3-4113-9BD5-2A992DBC46FA}" type="presParOf" srcId="{E62893A2-219A-41E2-8640-C56C2F2CE3B9}" destId="{724EDBA2-6753-4A24-9F8A-BB06D18F131C}" srcOrd="0" destOrd="0" presId="urn:microsoft.com/office/officeart/2005/8/layout/chevron2"/>
    <dgm:cxn modelId="{8D983A96-7298-4785-9CF3-D1F2CBE4C4AD}" type="presParOf" srcId="{724EDBA2-6753-4A24-9F8A-BB06D18F131C}" destId="{E6EE34D8-CEF0-4C6A-A320-A34621494DDE}" srcOrd="0" destOrd="0" presId="urn:microsoft.com/office/officeart/2005/8/layout/chevron2"/>
    <dgm:cxn modelId="{32AB8CE4-6A4D-4189-8A96-A000BDF61AFB}" type="presParOf" srcId="{724EDBA2-6753-4A24-9F8A-BB06D18F131C}" destId="{388C6C63-CD32-45C0-BBFE-E221B017D6AB}" srcOrd="1" destOrd="0" presId="urn:microsoft.com/office/officeart/2005/8/layout/chevron2"/>
    <dgm:cxn modelId="{2721E5AD-36B8-45FF-BF90-A62A160934B3}" type="presParOf" srcId="{E62893A2-219A-41E2-8640-C56C2F2CE3B9}" destId="{57ECF239-7DF9-4231-85BD-F55D2B80480E}" srcOrd="1" destOrd="0" presId="urn:microsoft.com/office/officeart/2005/8/layout/chevron2"/>
    <dgm:cxn modelId="{5582FC18-AEE8-4581-9E54-90073DAE7166}" type="presParOf" srcId="{E62893A2-219A-41E2-8640-C56C2F2CE3B9}" destId="{AF183C15-9FAF-4039-B983-A300DAB60074}" srcOrd="2" destOrd="0" presId="urn:microsoft.com/office/officeart/2005/8/layout/chevron2"/>
    <dgm:cxn modelId="{3CB803C0-8292-4BF5-AE32-37CFD996B7D2}" type="presParOf" srcId="{AF183C15-9FAF-4039-B983-A300DAB60074}" destId="{5F4A7370-1649-40BD-9DA8-9EF2B168A6AE}" srcOrd="0" destOrd="0" presId="urn:microsoft.com/office/officeart/2005/8/layout/chevron2"/>
    <dgm:cxn modelId="{76980D44-224F-48D6-90AC-15F7B6ED52D6}" type="presParOf" srcId="{AF183C15-9FAF-4039-B983-A300DAB60074}" destId="{45E0448A-4019-48BC-8CE0-8331DDDA22A2}" srcOrd="1" destOrd="0" presId="urn:microsoft.com/office/officeart/2005/8/layout/chevron2"/>
    <dgm:cxn modelId="{D401C2F7-CE1C-43D9-B62A-2CC4D6787C43}" type="presParOf" srcId="{E62893A2-219A-41E2-8640-C56C2F2CE3B9}" destId="{777151DD-9539-4E29-B72E-D566F5F54AAD}" srcOrd="3" destOrd="0" presId="urn:microsoft.com/office/officeart/2005/8/layout/chevron2"/>
    <dgm:cxn modelId="{47FD7F17-AE5E-49A1-8053-712D8B224E3B}" type="presParOf" srcId="{E62893A2-219A-41E2-8640-C56C2F2CE3B9}" destId="{A496AA44-617E-4BAC-9929-C91082DD6752}" srcOrd="4" destOrd="0" presId="urn:microsoft.com/office/officeart/2005/8/layout/chevron2"/>
    <dgm:cxn modelId="{7C1A34B4-EA3A-4608-ABB3-BF124DBD2706}" type="presParOf" srcId="{A496AA44-617E-4BAC-9929-C91082DD6752}" destId="{E0FB77E2-5DA6-421F-B589-CD99F5C1AF64}" srcOrd="0" destOrd="0" presId="urn:microsoft.com/office/officeart/2005/8/layout/chevron2"/>
    <dgm:cxn modelId="{420D4BE5-EA61-4475-BAB7-4A0B1681507E}" type="presParOf" srcId="{A496AA44-617E-4BAC-9929-C91082DD6752}" destId="{61106E22-20F8-4FDB-9E04-BC1DF0C4832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6D86E-927A-4E33-9E3E-1814FB4F1D12}">
      <dsp:nvSpPr>
        <dsp:cNvPr id="0" name=""/>
        <dsp:cNvSpPr/>
      </dsp:nvSpPr>
      <dsp:spPr>
        <a:xfrm>
          <a:off x="7059247" y="2769309"/>
          <a:ext cx="91440" cy="464374"/>
        </a:xfrm>
        <a:custGeom>
          <a:avLst/>
          <a:gdLst/>
          <a:ahLst/>
          <a:cxnLst/>
          <a:rect l="0" t="0" r="0" b="0"/>
          <a:pathLst>
            <a:path>
              <a:moveTo>
                <a:pt x="45720" y="0"/>
              </a:moveTo>
              <a:lnTo>
                <a:pt x="45720" y="276838"/>
              </a:lnTo>
              <a:lnTo>
                <a:pt x="59222" y="276838"/>
              </a:lnTo>
              <a:lnTo>
                <a:pt x="59222" y="4643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8F9201-DB09-4E0C-881A-3C04F3FE8913}">
      <dsp:nvSpPr>
        <dsp:cNvPr id="0" name=""/>
        <dsp:cNvSpPr/>
      </dsp:nvSpPr>
      <dsp:spPr>
        <a:xfrm>
          <a:off x="3981020" y="1501208"/>
          <a:ext cx="3123947" cy="464374"/>
        </a:xfrm>
        <a:custGeom>
          <a:avLst/>
          <a:gdLst/>
          <a:ahLst/>
          <a:cxnLst/>
          <a:rect l="0" t="0" r="0" b="0"/>
          <a:pathLst>
            <a:path>
              <a:moveTo>
                <a:pt x="0" y="0"/>
              </a:moveTo>
              <a:lnTo>
                <a:pt x="0" y="276838"/>
              </a:lnTo>
              <a:lnTo>
                <a:pt x="3123947" y="276838"/>
              </a:lnTo>
              <a:lnTo>
                <a:pt x="3123947" y="464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404C09-6356-47F1-B660-1C17C08F17B2}">
      <dsp:nvSpPr>
        <dsp:cNvPr id="0" name=""/>
        <dsp:cNvSpPr/>
      </dsp:nvSpPr>
      <dsp:spPr>
        <a:xfrm>
          <a:off x="4976615" y="2769309"/>
          <a:ext cx="91440" cy="464374"/>
        </a:xfrm>
        <a:custGeom>
          <a:avLst/>
          <a:gdLst/>
          <a:ahLst/>
          <a:cxnLst/>
          <a:rect l="0" t="0" r="0" b="0"/>
          <a:pathLst>
            <a:path>
              <a:moveTo>
                <a:pt x="45720" y="0"/>
              </a:moveTo>
              <a:lnTo>
                <a:pt x="45720" y="4643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BCF274-14CD-43A0-8714-0AE8F863B53A}">
      <dsp:nvSpPr>
        <dsp:cNvPr id="0" name=""/>
        <dsp:cNvSpPr/>
      </dsp:nvSpPr>
      <dsp:spPr>
        <a:xfrm>
          <a:off x="3981020" y="1501208"/>
          <a:ext cx="1041315" cy="464374"/>
        </a:xfrm>
        <a:custGeom>
          <a:avLst/>
          <a:gdLst/>
          <a:ahLst/>
          <a:cxnLst/>
          <a:rect l="0" t="0" r="0" b="0"/>
          <a:pathLst>
            <a:path>
              <a:moveTo>
                <a:pt x="0" y="0"/>
              </a:moveTo>
              <a:lnTo>
                <a:pt x="0" y="276838"/>
              </a:lnTo>
              <a:lnTo>
                <a:pt x="1041315" y="276838"/>
              </a:lnTo>
              <a:lnTo>
                <a:pt x="1041315" y="464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258E6B-D18B-491B-A129-24034BFE441B}">
      <dsp:nvSpPr>
        <dsp:cNvPr id="0" name=""/>
        <dsp:cNvSpPr/>
      </dsp:nvSpPr>
      <dsp:spPr>
        <a:xfrm>
          <a:off x="2893984" y="2769309"/>
          <a:ext cx="91440" cy="464374"/>
        </a:xfrm>
        <a:custGeom>
          <a:avLst/>
          <a:gdLst/>
          <a:ahLst/>
          <a:cxnLst/>
          <a:rect l="0" t="0" r="0" b="0"/>
          <a:pathLst>
            <a:path>
              <a:moveTo>
                <a:pt x="45720" y="0"/>
              </a:moveTo>
              <a:lnTo>
                <a:pt x="45720" y="4643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52937D-D048-426D-8607-6E86955AB807}">
      <dsp:nvSpPr>
        <dsp:cNvPr id="0" name=""/>
        <dsp:cNvSpPr/>
      </dsp:nvSpPr>
      <dsp:spPr>
        <a:xfrm>
          <a:off x="2939704" y="1501208"/>
          <a:ext cx="1041315" cy="464374"/>
        </a:xfrm>
        <a:custGeom>
          <a:avLst/>
          <a:gdLst/>
          <a:ahLst/>
          <a:cxnLst/>
          <a:rect l="0" t="0" r="0" b="0"/>
          <a:pathLst>
            <a:path>
              <a:moveTo>
                <a:pt x="1041315" y="0"/>
              </a:moveTo>
              <a:lnTo>
                <a:pt x="1041315" y="276838"/>
              </a:lnTo>
              <a:lnTo>
                <a:pt x="0" y="276838"/>
              </a:lnTo>
              <a:lnTo>
                <a:pt x="0" y="464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E826FE-DA94-4D40-977D-C08037EEB159}">
      <dsp:nvSpPr>
        <dsp:cNvPr id="0" name=""/>
        <dsp:cNvSpPr/>
      </dsp:nvSpPr>
      <dsp:spPr>
        <a:xfrm>
          <a:off x="811352" y="2769309"/>
          <a:ext cx="91440" cy="464374"/>
        </a:xfrm>
        <a:custGeom>
          <a:avLst/>
          <a:gdLst/>
          <a:ahLst/>
          <a:cxnLst/>
          <a:rect l="0" t="0" r="0" b="0"/>
          <a:pathLst>
            <a:path>
              <a:moveTo>
                <a:pt x="45720" y="0"/>
              </a:moveTo>
              <a:lnTo>
                <a:pt x="45720" y="4643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2BE283-EF9D-4F3B-ACF8-E5612F65AA97}">
      <dsp:nvSpPr>
        <dsp:cNvPr id="0" name=""/>
        <dsp:cNvSpPr/>
      </dsp:nvSpPr>
      <dsp:spPr>
        <a:xfrm>
          <a:off x="857072" y="1501208"/>
          <a:ext cx="3123947" cy="464374"/>
        </a:xfrm>
        <a:custGeom>
          <a:avLst/>
          <a:gdLst/>
          <a:ahLst/>
          <a:cxnLst/>
          <a:rect l="0" t="0" r="0" b="0"/>
          <a:pathLst>
            <a:path>
              <a:moveTo>
                <a:pt x="3123947" y="0"/>
              </a:moveTo>
              <a:lnTo>
                <a:pt x="3123947" y="276838"/>
              </a:lnTo>
              <a:lnTo>
                <a:pt x="0" y="276838"/>
              </a:lnTo>
              <a:lnTo>
                <a:pt x="0" y="4643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0C1AA9-6F24-46E7-B097-28799D202325}">
      <dsp:nvSpPr>
        <dsp:cNvPr id="0" name=""/>
        <dsp:cNvSpPr/>
      </dsp:nvSpPr>
      <dsp:spPr>
        <a:xfrm>
          <a:off x="3204856" y="697482"/>
          <a:ext cx="1552326" cy="803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3415" numCol="1" spcCol="1270" anchor="ctr" anchorCtr="0">
          <a:noAutofit/>
        </a:bodyPr>
        <a:lstStyle/>
        <a:p>
          <a:pPr marL="0" lvl="0" indent="0" algn="ctr" defTabSz="800100">
            <a:lnSpc>
              <a:spcPct val="90000"/>
            </a:lnSpc>
            <a:spcBef>
              <a:spcPct val="0"/>
            </a:spcBef>
            <a:spcAft>
              <a:spcPct val="35000"/>
            </a:spcAft>
            <a:buNone/>
          </a:pPr>
          <a:r>
            <a:rPr lang="en-CA" sz="1800" kern="1200" dirty="0"/>
            <a:t>Space X Data API</a:t>
          </a:r>
        </a:p>
      </dsp:txBody>
      <dsp:txXfrm>
        <a:off x="3204856" y="697482"/>
        <a:ext cx="1552326" cy="803725"/>
      </dsp:txXfrm>
    </dsp:sp>
    <dsp:sp modelId="{D61756DA-4D77-44BF-810B-C935C5706236}">
      <dsp:nvSpPr>
        <dsp:cNvPr id="0" name=""/>
        <dsp:cNvSpPr/>
      </dsp:nvSpPr>
      <dsp:spPr>
        <a:xfrm>
          <a:off x="3515322" y="1322602"/>
          <a:ext cx="1397094" cy="26790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r>
            <a:rPr lang="en-CA" sz="800" kern="1200" dirty="0"/>
            <a:t>Getting the V4 JSON data from the SpaceX data API library</a:t>
          </a:r>
        </a:p>
      </dsp:txBody>
      <dsp:txXfrm>
        <a:off x="3515322" y="1322602"/>
        <a:ext cx="1397094" cy="267908"/>
      </dsp:txXfrm>
    </dsp:sp>
    <dsp:sp modelId="{D56846DA-3FD4-46A4-86CC-B1A5B85D6085}">
      <dsp:nvSpPr>
        <dsp:cNvPr id="0" name=""/>
        <dsp:cNvSpPr/>
      </dsp:nvSpPr>
      <dsp:spPr>
        <a:xfrm>
          <a:off x="80909" y="1965583"/>
          <a:ext cx="1552326" cy="803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13415" numCol="1" spcCol="1270" anchor="ctr" anchorCtr="0">
          <a:noAutofit/>
        </a:bodyPr>
        <a:lstStyle/>
        <a:p>
          <a:pPr marL="0" lvl="0" indent="0" algn="ctr" defTabSz="889000">
            <a:lnSpc>
              <a:spcPct val="90000"/>
            </a:lnSpc>
            <a:spcBef>
              <a:spcPct val="0"/>
            </a:spcBef>
            <a:spcAft>
              <a:spcPct val="35000"/>
            </a:spcAft>
            <a:buNone/>
          </a:pPr>
          <a:r>
            <a:rPr lang="en-CA" sz="2000" kern="1200" dirty="0"/>
            <a:t>Rocket Data</a:t>
          </a:r>
        </a:p>
      </dsp:txBody>
      <dsp:txXfrm>
        <a:off x="80909" y="1965583"/>
        <a:ext cx="1552326" cy="803725"/>
      </dsp:txXfrm>
    </dsp:sp>
    <dsp:sp modelId="{048EE7FC-9EC4-4223-8195-D31B94849195}">
      <dsp:nvSpPr>
        <dsp:cNvPr id="0" name=""/>
        <dsp:cNvSpPr/>
      </dsp:nvSpPr>
      <dsp:spPr>
        <a:xfrm>
          <a:off x="391374" y="2590703"/>
          <a:ext cx="1397094" cy="26790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CA" sz="1200" kern="1200" dirty="0" err="1"/>
            <a:t>getBoosterVersion</a:t>
          </a:r>
          <a:r>
            <a:rPr lang="en-CA" sz="1200" kern="1200" dirty="0"/>
            <a:t>()</a:t>
          </a:r>
        </a:p>
      </dsp:txBody>
      <dsp:txXfrm>
        <a:off x="391374" y="2590703"/>
        <a:ext cx="1397094" cy="267908"/>
      </dsp:txXfrm>
    </dsp:sp>
    <dsp:sp modelId="{F085F201-7D6F-47AC-BA01-C214116E1E54}">
      <dsp:nvSpPr>
        <dsp:cNvPr id="0" name=""/>
        <dsp:cNvSpPr/>
      </dsp:nvSpPr>
      <dsp:spPr>
        <a:xfrm>
          <a:off x="80909" y="3233684"/>
          <a:ext cx="1552326" cy="803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13415" numCol="1" spcCol="1270" anchor="ctr" anchorCtr="0">
          <a:noAutofit/>
        </a:bodyPr>
        <a:lstStyle/>
        <a:p>
          <a:pPr marL="0" lvl="0" indent="0" algn="ctr" defTabSz="533400">
            <a:lnSpc>
              <a:spcPct val="90000"/>
            </a:lnSpc>
            <a:spcBef>
              <a:spcPct val="0"/>
            </a:spcBef>
            <a:spcAft>
              <a:spcPct val="35000"/>
            </a:spcAft>
            <a:buNone/>
          </a:pPr>
          <a:r>
            <a:rPr lang="en-CA" sz="1200" kern="1200" dirty="0"/>
            <a:t>Booster Version</a:t>
          </a:r>
        </a:p>
      </dsp:txBody>
      <dsp:txXfrm>
        <a:off x="80909" y="3233684"/>
        <a:ext cx="1552326" cy="803725"/>
      </dsp:txXfrm>
    </dsp:sp>
    <dsp:sp modelId="{AD016389-6A29-477F-8906-99E4779CF0BE}">
      <dsp:nvSpPr>
        <dsp:cNvPr id="0" name=""/>
        <dsp:cNvSpPr/>
      </dsp:nvSpPr>
      <dsp:spPr>
        <a:xfrm>
          <a:off x="391374" y="3858804"/>
          <a:ext cx="1397094" cy="26790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a:lnSpc>
              <a:spcPct val="90000"/>
            </a:lnSpc>
            <a:spcBef>
              <a:spcPct val="0"/>
            </a:spcBef>
            <a:spcAft>
              <a:spcPct val="35000"/>
            </a:spcAft>
            <a:buNone/>
          </a:pPr>
          <a:endParaRPr lang="en-CA" sz="1700" kern="1200"/>
        </a:p>
      </dsp:txBody>
      <dsp:txXfrm>
        <a:off x="391374" y="3858804"/>
        <a:ext cx="1397094" cy="267908"/>
      </dsp:txXfrm>
    </dsp:sp>
    <dsp:sp modelId="{AFC41CC5-F831-49A8-8DE4-81852CADC6B7}">
      <dsp:nvSpPr>
        <dsp:cNvPr id="0" name=""/>
        <dsp:cNvSpPr/>
      </dsp:nvSpPr>
      <dsp:spPr>
        <a:xfrm>
          <a:off x="2163541" y="1965583"/>
          <a:ext cx="1552326" cy="803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13415" numCol="1" spcCol="1270" anchor="ctr" anchorCtr="0">
          <a:noAutofit/>
        </a:bodyPr>
        <a:lstStyle/>
        <a:p>
          <a:pPr marL="0" lvl="0" indent="0" algn="ctr" defTabSz="889000">
            <a:lnSpc>
              <a:spcPct val="90000"/>
            </a:lnSpc>
            <a:spcBef>
              <a:spcPct val="0"/>
            </a:spcBef>
            <a:spcAft>
              <a:spcPct val="35000"/>
            </a:spcAft>
            <a:buNone/>
          </a:pPr>
          <a:r>
            <a:rPr lang="en-CA" sz="2000" kern="1200" dirty="0"/>
            <a:t>Payload Data</a:t>
          </a:r>
        </a:p>
      </dsp:txBody>
      <dsp:txXfrm>
        <a:off x="2163541" y="1965583"/>
        <a:ext cx="1552326" cy="803725"/>
      </dsp:txXfrm>
    </dsp:sp>
    <dsp:sp modelId="{CD0E3127-A2B9-4CEE-80AB-A353322C0832}">
      <dsp:nvSpPr>
        <dsp:cNvPr id="0" name=""/>
        <dsp:cNvSpPr/>
      </dsp:nvSpPr>
      <dsp:spPr>
        <a:xfrm>
          <a:off x="2474006" y="2590703"/>
          <a:ext cx="1397094" cy="26790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CA" sz="1600" kern="1200" dirty="0" err="1"/>
            <a:t>getLaunchSite</a:t>
          </a:r>
          <a:r>
            <a:rPr lang="en-CA" sz="1600" kern="1200" dirty="0"/>
            <a:t>()</a:t>
          </a:r>
        </a:p>
      </dsp:txBody>
      <dsp:txXfrm>
        <a:off x="2474006" y="2590703"/>
        <a:ext cx="1397094" cy="267908"/>
      </dsp:txXfrm>
    </dsp:sp>
    <dsp:sp modelId="{F6134BD1-6712-4ADF-88F0-1ADE2A6C8BD8}">
      <dsp:nvSpPr>
        <dsp:cNvPr id="0" name=""/>
        <dsp:cNvSpPr/>
      </dsp:nvSpPr>
      <dsp:spPr>
        <a:xfrm>
          <a:off x="2163541" y="3233684"/>
          <a:ext cx="1552326" cy="803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13415" numCol="1" spcCol="1270" anchor="ctr" anchorCtr="0">
          <a:noAutofit/>
        </a:bodyPr>
        <a:lstStyle/>
        <a:p>
          <a:pPr marL="0" lvl="0" indent="0" algn="ctr" defTabSz="533400">
            <a:lnSpc>
              <a:spcPct val="90000"/>
            </a:lnSpc>
            <a:spcBef>
              <a:spcPct val="0"/>
            </a:spcBef>
            <a:spcAft>
              <a:spcPct val="35000"/>
            </a:spcAft>
            <a:buNone/>
          </a:pPr>
          <a:r>
            <a:rPr lang="en-CA" sz="1200" kern="1200" dirty="0"/>
            <a:t>Payload Mass</a:t>
          </a:r>
          <a:br>
            <a:rPr lang="en-CA" sz="1200" kern="1200" dirty="0"/>
          </a:br>
          <a:r>
            <a:rPr lang="en-CA" sz="1200" kern="1200" dirty="0"/>
            <a:t>Orbit</a:t>
          </a:r>
        </a:p>
      </dsp:txBody>
      <dsp:txXfrm>
        <a:off x="2163541" y="3233684"/>
        <a:ext cx="1552326" cy="803725"/>
      </dsp:txXfrm>
    </dsp:sp>
    <dsp:sp modelId="{731C16B9-3C7D-4DB6-86B1-D48F11EFDA84}">
      <dsp:nvSpPr>
        <dsp:cNvPr id="0" name=""/>
        <dsp:cNvSpPr/>
      </dsp:nvSpPr>
      <dsp:spPr>
        <a:xfrm>
          <a:off x="2474006" y="3858804"/>
          <a:ext cx="1397094" cy="26790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a:lnSpc>
              <a:spcPct val="90000"/>
            </a:lnSpc>
            <a:spcBef>
              <a:spcPct val="0"/>
            </a:spcBef>
            <a:spcAft>
              <a:spcPct val="35000"/>
            </a:spcAft>
            <a:buNone/>
          </a:pPr>
          <a:endParaRPr lang="en-CA" sz="1700" kern="1200"/>
        </a:p>
      </dsp:txBody>
      <dsp:txXfrm>
        <a:off x="2474006" y="3858804"/>
        <a:ext cx="1397094" cy="267908"/>
      </dsp:txXfrm>
    </dsp:sp>
    <dsp:sp modelId="{C07F7002-B294-4478-BFE9-100A93E0BD99}">
      <dsp:nvSpPr>
        <dsp:cNvPr id="0" name=""/>
        <dsp:cNvSpPr/>
      </dsp:nvSpPr>
      <dsp:spPr>
        <a:xfrm>
          <a:off x="4246172" y="1965583"/>
          <a:ext cx="1552326" cy="803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13415" numCol="1" spcCol="1270" anchor="ctr" anchorCtr="0">
          <a:noAutofit/>
        </a:bodyPr>
        <a:lstStyle/>
        <a:p>
          <a:pPr marL="0" lvl="0" indent="0" algn="ctr" defTabSz="889000">
            <a:lnSpc>
              <a:spcPct val="90000"/>
            </a:lnSpc>
            <a:spcBef>
              <a:spcPct val="0"/>
            </a:spcBef>
            <a:spcAft>
              <a:spcPct val="35000"/>
            </a:spcAft>
            <a:buNone/>
          </a:pPr>
          <a:r>
            <a:rPr lang="en-CA" sz="2000" kern="1200" dirty="0"/>
            <a:t>Launch Pad Data</a:t>
          </a:r>
        </a:p>
      </dsp:txBody>
      <dsp:txXfrm>
        <a:off x="4246172" y="1965583"/>
        <a:ext cx="1552326" cy="803725"/>
      </dsp:txXfrm>
    </dsp:sp>
    <dsp:sp modelId="{08E6BDDE-E518-45CD-9FFE-B2B349745CE5}">
      <dsp:nvSpPr>
        <dsp:cNvPr id="0" name=""/>
        <dsp:cNvSpPr/>
      </dsp:nvSpPr>
      <dsp:spPr>
        <a:xfrm>
          <a:off x="4556637" y="2590703"/>
          <a:ext cx="1397094" cy="26790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CA" sz="1400" kern="1200" dirty="0" err="1"/>
            <a:t>getPayloadData</a:t>
          </a:r>
          <a:r>
            <a:rPr lang="en-CA" sz="1400" kern="1200" dirty="0"/>
            <a:t>()</a:t>
          </a:r>
        </a:p>
      </dsp:txBody>
      <dsp:txXfrm>
        <a:off x="4556637" y="2590703"/>
        <a:ext cx="1397094" cy="267908"/>
      </dsp:txXfrm>
    </dsp:sp>
    <dsp:sp modelId="{D6794D10-A221-490F-979F-8000F9D32AB2}">
      <dsp:nvSpPr>
        <dsp:cNvPr id="0" name=""/>
        <dsp:cNvSpPr/>
      </dsp:nvSpPr>
      <dsp:spPr>
        <a:xfrm>
          <a:off x="4246172" y="3233684"/>
          <a:ext cx="1552326" cy="803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13415" numCol="1" spcCol="1270" anchor="ctr" anchorCtr="0">
          <a:noAutofit/>
        </a:bodyPr>
        <a:lstStyle/>
        <a:p>
          <a:pPr marL="0" lvl="0" indent="0" algn="ctr" defTabSz="533400">
            <a:lnSpc>
              <a:spcPct val="90000"/>
            </a:lnSpc>
            <a:spcBef>
              <a:spcPct val="0"/>
            </a:spcBef>
            <a:spcAft>
              <a:spcPct val="35000"/>
            </a:spcAft>
            <a:buNone/>
          </a:pPr>
          <a:r>
            <a:rPr lang="en-CA" sz="1200" kern="1200" dirty="0"/>
            <a:t>Longitude</a:t>
          </a:r>
          <a:br>
            <a:rPr lang="en-CA" sz="1200" kern="1200" dirty="0"/>
          </a:br>
          <a:r>
            <a:rPr lang="en-CA" sz="1200" kern="1200" dirty="0"/>
            <a:t>Latitude</a:t>
          </a:r>
          <a:br>
            <a:rPr lang="en-CA" sz="1200" kern="1200" dirty="0"/>
          </a:br>
          <a:r>
            <a:rPr lang="en-CA" sz="1200" kern="1200" dirty="0"/>
            <a:t>Launch Site</a:t>
          </a:r>
        </a:p>
      </dsp:txBody>
      <dsp:txXfrm>
        <a:off x="4246172" y="3233684"/>
        <a:ext cx="1552326" cy="803725"/>
      </dsp:txXfrm>
    </dsp:sp>
    <dsp:sp modelId="{4ABF7F91-3D7E-45C9-9F01-618F8992022E}">
      <dsp:nvSpPr>
        <dsp:cNvPr id="0" name=""/>
        <dsp:cNvSpPr/>
      </dsp:nvSpPr>
      <dsp:spPr>
        <a:xfrm>
          <a:off x="4556637" y="3858804"/>
          <a:ext cx="1397094" cy="26790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a:lnSpc>
              <a:spcPct val="90000"/>
            </a:lnSpc>
            <a:spcBef>
              <a:spcPct val="0"/>
            </a:spcBef>
            <a:spcAft>
              <a:spcPct val="35000"/>
            </a:spcAft>
            <a:buNone/>
          </a:pPr>
          <a:endParaRPr lang="en-CA" sz="1700" kern="1200"/>
        </a:p>
      </dsp:txBody>
      <dsp:txXfrm>
        <a:off x="4556637" y="3858804"/>
        <a:ext cx="1397094" cy="267908"/>
      </dsp:txXfrm>
    </dsp:sp>
    <dsp:sp modelId="{E45B6F4C-9475-474C-9F73-5EC34E156A6F}">
      <dsp:nvSpPr>
        <dsp:cNvPr id="0" name=""/>
        <dsp:cNvSpPr/>
      </dsp:nvSpPr>
      <dsp:spPr>
        <a:xfrm>
          <a:off x="6328804" y="1965583"/>
          <a:ext cx="1552326" cy="803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13415" numCol="1" spcCol="1270" anchor="ctr" anchorCtr="0">
          <a:noAutofit/>
        </a:bodyPr>
        <a:lstStyle/>
        <a:p>
          <a:pPr marL="0" lvl="0" indent="0" algn="ctr" defTabSz="889000">
            <a:lnSpc>
              <a:spcPct val="90000"/>
            </a:lnSpc>
            <a:spcBef>
              <a:spcPct val="0"/>
            </a:spcBef>
            <a:spcAft>
              <a:spcPct val="35000"/>
            </a:spcAft>
            <a:buNone/>
          </a:pPr>
          <a:r>
            <a:rPr lang="en-CA" sz="2000" kern="1200" dirty="0"/>
            <a:t>Cores Data</a:t>
          </a:r>
        </a:p>
      </dsp:txBody>
      <dsp:txXfrm>
        <a:off x="6328804" y="1965583"/>
        <a:ext cx="1552326" cy="803725"/>
      </dsp:txXfrm>
    </dsp:sp>
    <dsp:sp modelId="{9BDA5196-4823-417E-A99E-CB83B08B5F2B}">
      <dsp:nvSpPr>
        <dsp:cNvPr id="0" name=""/>
        <dsp:cNvSpPr/>
      </dsp:nvSpPr>
      <dsp:spPr>
        <a:xfrm>
          <a:off x="6639269" y="2590703"/>
          <a:ext cx="1397094" cy="26790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a:lnSpc>
              <a:spcPct val="90000"/>
            </a:lnSpc>
            <a:spcBef>
              <a:spcPct val="0"/>
            </a:spcBef>
            <a:spcAft>
              <a:spcPct val="35000"/>
            </a:spcAft>
            <a:buNone/>
          </a:pPr>
          <a:r>
            <a:rPr lang="en-CA" sz="1700" kern="1200" dirty="0" err="1"/>
            <a:t>getCoreData</a:t>
          </a:r>
          <a:r>
            <a:rPr lang="en-CA" sz="1700" kern="1200" dirty="0"/>
            <a:t>()</a:t>
          </a:r>
        </a:p>
      </dsp:txBody>
      <dsp:txXfrm>
        <a:off x="6639269" y="2590703"/>
        <a:ext cx="1397094" cy="267908"/>
      </dsp:txXfrm>
    </dsp:sp>
    <dsp:sp modelId="{615CFD98-3126-4EC3-8683-EC7049400E3B}">
      <dsp:nvSpPr>
        <dsp:cNvPr id="0" name=""/>
        <dsp:cNvSpPr/>
      </dsp:nvSpPr>
      <dsp:spPr>
        <a:xfrm>
          <a:off x="6342306" y="3233684"/>
          <a:ext cx="1552326" cy="16726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13415" numCol="1" spcCol="1270" anchor="ctr" anchorCtr="0">
          <a:noAutofit/>
        </a:bodyPr>
        <a:lstStyle/>
        <a:p>
          <a:pPr marL="0" lvl="0" indent="0" algn="ctr" defTabSz="533400">
            <a:lnSpc>
              <a:spcPct val="90000"/>
            </a:lnSpc>
            <a:spcBef>
              <a:spcPct val="0"/>
            </a:spcBef>
            <a:spcAft>
              <a:spcPct val="35000"/>
            </a:spcAft>
            <a:buNone/>
          </a:pPr>
          <a:r>
            <a:rPr lang="en-CA" sz="1200" kern="1200" dirty="0"/>
            <a:t>- Block</a:t>
          </a:r>
          <a:br>
            <a:rPr lang="en-CA" sz="1200" kern="1200" dirty="0"/>
          </a:br>
          <a:r>
            <a:rPr lang="en-CA" sz="1200" kern="1200" dirty="0"/>
            <a:t>- </a:t>
          </a:r>
          <a:r>
            <a:rPr lang="en-CA" sz="1200" kern="1200" dirty="0" err="1"/>
            <a:t>ReusedCount</a:t>
          </a:r>
          <a:br>
            <a:rPr lang="en-CA" sz="1200" kern="1200" dirty="0"/>
          </a:br>
          <a:r>
            <a:rPr lang="en-CA" sz="1200" kern="1200" dirty="0"/>
            <a:t>- Serial</a:t>
          </a:r>
          <a:br>
            <a:rPr lang="en-CA" sz="1200" kern="1200" dirty="0"/>
          </a:br>
          <a:r>
            <a:rPr lang="en-CA" sz="1200" kern="1200" dirty="0"/>
            <a:t>- </a:t>
          </a:r>
          <a:r>
            <a:rPr lang="en-CA" sz="1200" kern="1200" dirty="0" err="1"/>
            <a:t>Outome</a:t>
          </a:r>
          <a:br>
            <a:rPr lang="en-CA" sz="1200" kern="1200" dirty="0"/>
          </a:br>
          <a:r>
            <a:rPr lang="en-CA" sz="1200" kern="1200" dirty="0"/>
            <a:t>- Flights</a:t>
          </a:r>
          <a:br>
            <a:rPr lang="en-CA" sz="1200" kern="1200" dirty="0"/>
          </a:br>
          <a:r>
            <a:rPr lang="en-CA" sz="1200" kern="1200" dirty="0"/>
            <a:t>- </a:t>
          </a:r>
          <a:r>
            <a:rPr lang="en-CA" sz="1200" kern="1200" dirty="0" err="1"/>
            <a:t>GridFins</a:t>
          </a:r>
          <a:br>
            <a:rPr lang="en-CA" sz="1200" kern="1200" dirty="0"/>
          </a:br>
          <a:r>
            <a:rPr lang="en-CA" sz="1200" kern="1200" dirty="0"/>
            <a:t>- Legs</a:t>
          </a:r>
          <a:br>
            <a:rPr lang="en-CA" sz="1200" kern="1200" dirty="0"/>
          </a:br>
          <a:r>
            <a:rPr lang="en-CA" sz="1200" kern="1200" dirty="0"/>
            <a:t>- Landing Pad</a:t>
          </a:r>
        </a:p>
      </dsp:txBody>
      <dsp:txXfrm>
        <a:off x="6342306" y="3233684"/>
        <a:ext cx="1552326" cy="1672626"/>
      </dsp:txXfrm>
    </dsp:sp>
    <dsp:sp modelId="{539C4062-1AEF-4175-A5BF-061F53C4BFAE}">
      <dsp:nvSpPr>
        <dsp:cNvPr id="0" name=""/>
        <dsp:cNvSpPr/>
      </dsp:nvSpPr>
      <dsp:spPr>
        <a:xfrm>
          <a:off x="6469641" y="4824453"/>
          <a:ext cx="1343082" cy="43228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l" defTabSz="400050">
            <a:lnSpc>
              <a:spcPct val="90000"/>
            </a:lnSpc>
            <a:spcBef>
              <a:spcPct val="0"/>
            </a:spcBef>
            <a:spcAft>
              <a:spcPct val="35000"/>
            </a:spcAft>
            <a:buNone/>
          </a:pPr>
          <a:endParaRPr lang="en-CA" sz="900" kern="1200" dirty="0"/>
        </a:p>
        <a:p>
          <a:pPr marL="0" lvl="0" indent="0" algn="l" defTabSz="400050">
            <a:lnSpc>
              <a:spcPct val="90000"/>
            </a:lnSpc>
            <a:spcBef>
              <a:spcPct val="0"/>
            </a:spcBef>
            <a:spcAft>
              <a:spcPct val="35000"/>
            </a:spcAft>
            <a:buNone/>
          </a:pPr>
          <a:r>
            <a:rPr lang="en-CA" sz="900" kern="1200" dirty="0"/>
            <a:t>These columns are collected from Cores  JSON data. </a:t>
          </a:r>
        </a:p>
        <a:p>
          <a:pPr marL="0" lvl="0" indent="0" algn="l" defTabSz="400050">
            <a:lnSpc>
              <a:spcPct val="90000"/>
            </a:lnSpc>
            <a:spcBef>
              <a:spcPct val="0"/>
            </a:spcBef>
            <a:spcAft>
              <a:spcPct val="35000"/>
            </a:spcAft>
            <a:buNone/>
          </a:pPr>
          <a:endParaRPr lang="en-CA" sz="900" kern="1200" dirty="0"/>
        </a:p>
      </dsp:txBody>
      <dsp:txXfrm>
        <a:off x="6469641" y="4824453"/>
        <a:ext cx="1343082" cy="432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E34D8-CEF0-4C6A-A320-A34621494DDE}">
      <dsp:nvSpPr>
        <dsp:cNvPr id="0" name=""/>
        <dsp:cNvSpPr/>
      </dsp:nvSpPr>
      <dsp:spPr>
        <a:xfrm rot="5400000">
          <a:off x="-175249" y="176131"/>
          <a:ext cx="1168328" cy="81782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CA" sz="2300" kern="1200" dirty="0"/>
            <a:t>1.</a:t>
          </a:r>
        </a:p>
      </dsp:txBody>
      <dsp:txXfrm rot="-5400000">
        <a:off x="1" y="409797"/>
        <a:ext cx="817829" cy="350499"/>
      </dsp:txXfrm>
    </dsp:sp>
    <dsp:sp modelId="{388C6C63-CD32-45C0-BBFE-E221B017D6AB}">
      <dsp:nvSpPr>
        <dsp:cNvPr id="0" name=""/>
        <dsp:cNvSpPr/>
      </dsp:nvSpPr>
      <dsp:spPr>
        <a:xfrm rot="5400000">
          <a:off x="2816281" y="-1997569"/>
          <a:ext cx="759413" cy="47563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CA" sz="2300" kern="1200" dirty="0"/>
            <a:t>Wikipedia Space X Rocket Data</a:t>
          </a:r>
        </a:p>
      </dsp:txBody>
      <dsp:txXfrm rot="-5400000">
        <a:off x="817830" y="37953"/>
        <a:ext cx="4719245" cy="685271"/>
      </dsp:txXfrm>
    </dsp:sp>
    <dsp:sp modelId="{5F4A7370-1649-40BD-9DA8-9EF2B168A6AE}">
      <dsp:nvSpPr>
        <dsp:cNvPr id="0" name=""/>
        <dsp:cNvSpPr/>
      </dsp:nvSpPr>
      <dsp:spPr>
        <a:xfrm rot="5400000">
          <a:off x="-175249" y="1142794"/>
          <a:ext cx="1168328" cy="81782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CA" sz="2300" kern="1200" dirty="0"/>
            <a:t>2.</a:t>
          </a:r>
        </a:p>
      </dsp:txBody>
      <dsp:txXfrm rot="-5400000">
        <a:off x="1" y="1376460"/>
        <a:ext cx="817829" cy="350499"/>
      </dsp:txXfrm>
    </dsp:sp>
    <dsp:sp modelId="{45E0448A-4019-48BC-8CE0-8331DDDA22A2}">
      <dsp:nvSpPr>
        <dsp:cNvPr id="0" name=""/>
        <dsp:cNvSpPr/>
      </dsp:nvSpPr>
      <dsp:spPr>
        <a:xfrm rot="5400000">
          <a:off x="2816281" y="-1030906"/>
          <a:ext cx="759413" cy="47563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CA" sz="2300" kern="1200" dirty="0"/>
            <a:t>Extracting all Column Names from HTML table header</a:t>
          </a:r>
        </a:p>
      </dsp:txBody>
      <dsp:txXfrm rot="-5400000">
        <a:off x="817830" y="1004616"/>
        <a:ext cx="4719245" cy="685271"/>
      </dsp:txXfrm>
    </dsp:sp>
    <dsp:sp modelId="{E0FB77E2-5DA6-421F-B589-CD99F5C1AF64}">
      <dsp:nvSpPr>
        <dsp:cNvPr id="0" name=""/>
        <dsp:cNvSpPr/>
      </dsp:nvSpPr>
      <dsp:spPr>
        <a:xfrm rot="5400000">
          <a:off x="-175249" y="2109458"/>
          <a:ext cx="1168328" cy="81782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CA" sz="2300" kern="1200" dirty="0"/>
            <a:t>3.</a:t>
          </a:r>
        </a:p>
      </dsp:txBody>
      <dsp:txXfrm rot="-5400000">
        <a:off x="1" y="2343124"/>
        <a:ext cx="817829" cy="350499"/>
      </dsp:txXfrm>
    </dsp:sp>
    <dsp:sp modelId="{61106E22-20F8-4FDB-9E04-BC1DF0C48324}">
      <dsp:nvSpPr>
        <dsp:cNvPr id="0" name=""/>
        <dsp:cNvSpPr/>
      </dsp:nvSpPr>
      <dsp:spPr>
        <a:xfrm rot="5400000">
          <a:off x="2816281" y="-64242"/>
          <a:ext cx="759413" cy="47563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CA" sz="2300" kern="1200" dirty="0"/>
            <a:t>Parsing the data to create a </a:t>
          </a:r>
          <a:r>
            <a:rPr lang="en-CA" sz="2300" kern="1200" dirty="0" err="1"/>
            <a:t>Dataframe</a:t>
          </a:r>
          <a:endParaRPr lang="en-CA" sz="2300" kern="1200" dirty="0"/>
        </a:p>
      </dsp:txBody>
      <dsp:txXfrm rot="-5400000">
        <a:off x="817830" y="1971280"/>
        <a:ext cx="4719245" cy="685271"/>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1945352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image" Target="../media/image10.png"/><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notesSlide" Target="../notesSlides/notesSlide2.xml"/><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4" Type="http://schemas.openxmlformats.org/officeDocument/2006/relationships/customXml" Target="../ink/ink31.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 TargetMode="Externa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236594" y="1848434"/>
            <a:ext cx="5232042" cy="1325563"/>
          </a:xfrm>
        </p:spPr>
        <p:txBody>
          <a:bodyPr anchor="ctr">
            <a:normAutofit/>
          </a:bodyPr>
          <a:lstStyle/>
          <a:p>
            <a:pPr algn="l"/>
            <a:r>
              <a:rPr lang="en-US" b="1" i="0" dirty="0">
                <a:effectLst/>
                <a:latin typeface="-apple-system"/>
              </a:rPr>
              <a:t>Space X Falcon 9 Rocket Analysis</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214056" y="3560006"/>
            <a:ext cx="5139744" cy="2654049"/>
          </a:xfrm>
        </p:spPr>
        <p:txBody>
          <a:bodyPr>
            <a:normAutofit/>
          </a:bodyPr>
          <a:lstStyle/>
          <a:p>
            <a:pPr marL="0" indent="0">
              <a:buNone/>
            </a:pPr>
            <a:r>
              <a:rPr lang="en-US" dirty="0"/>
              <a:t>Hardik Seju</a:t>
            </a:r>
          </a:p>
          <a:p>
            <a:pPr marL="0" indent="0">
              <a:buNone/>
            </a:pPr>
            <a:r>
              <a:rPr lang="en-US"/>
              <a:t>05-18-2022</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9788" y="147224"/>
            <a:ext cx="4902921" cy="707231"/>
          </a:xfrm>
        </p:spPr>
        <p:txBody>
          <a:bodyPr anchor="b">
            <a:normAutofit/>
          </a:bodyPr>
          <a:lstStyle/>
          <a:p>
            <a:r>
              <a:rPr lang="en-US" dirty="0"/>
              <a:t>EDA – continued..</a:t>
            </a:r>
          </a:p>
        </p:txBody>
      </p:sp>
      <p:sp>
        <p:nvSpPr>
          <p:cNvPr id="9" name="Text Placeholder 8">
            <a:extLst>
              <a:ext uri="{FF2B5EF4-FFF2-40B4-BE49-F238E27FC236}">
                <a16:creationId xmlns:a16="http://schemas.microsoft.com/office/drawing/2014/main" id="{15D0301C-643B-0EC8-5563-49976017046F}"/>
              </a:ext>
            </a:extLst>
          </p:cNvPr>
          <p:cNvSpPr>
            <a:spLocks noGrp="1"/>
          </p:cNvSpPr>
          <p:nvPr>
            <p:ph type="body" sz="half" idx="2"/>
          </p:nvPr>
        </p:nvSpPr>
        <p:spPr>
          <a:xfrm>
            <a:off x="839787" y="1290667"/>
            <a:ext cx="4101380" cy="1202635"/>
          </a:xfrm>
        </p:spPr>
        <p:txBody>
          <a:bodyPr>
            <a:normAutofit/>
          </a:bodyPr>
          <a:lstStyle/>
          <a:p>
            <a:r>
              <a:rPr lang="en-US" dirty="0"/>
              <a:t>It appears that ES-L1, GEO, HEO and SSO are the orbits having the highest success rate of launch.</a:t>
            </a:r>
            <a:endParaRPr lang="en-CA" dirty="0"/>
          </a:p>
        </p:txBody>
      </p:sp>
      <p:sp>
        <p:nvSpPr>
          <p:cNvPr id="14" name="Text Placeholder 8">
            <a:extLst>
              <a:ext uri="{FF2B5EF4-FFF2-40B4-BE49-F238E27FC236}">
                <a16:creationId xmlns:a16="http://schemas.microsoft.com/office/drawing/2014/main" id="{AB829B99-78AE-D8C5-8B61-7FB8CC67600E}"/>
              </a:ext>
            </a:extLst>
          </p:cNvPr>
          <p:cNvSpPr txBox="1">
            <a:spLocks/>
          </p:cNvSpPr>
          <p:nvPr/>
        </p:nvSpPr>
        <p:spPr>
          <a:xfrm>
            <a:off x="839787" y="3774776"/>
            <a:ext cx="4334240" cy="1974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rgbClr val="0070C0"/>
                </a:solidFill>
                <a:latin typeface="IBM Plex Mono Text" panose="020B0509050203000203" pitchFamily="49" charset="0"/>
                <a:ea typeface="+mn-ea"/>
                <a:cs typeface="+mn-cs"/>
              </a:defRPr>
            </a:lvl1pPr>
            <a:lvl2pPr marL="457200" indent="0" algn="l" defTabSz="914400" rtl="0" eaLnBrk="1" latinLnBrk="0" hangingPunct="1">
              <a:lnSpc>
                <a:spcPct val="90000"/>
              </a:lnSpc>
              <a:spcBef>
                <a:spcPts val="500"/>
              </a:spcBef>
              <a:buFont typeface="Arial"/>
              <a:buNone/>
              <a:defRPr sz="1400" kern="1200">
                <a:solidFill>
                  <a:srgbClr val="0070C0"/>
                </a:solidFill>
                <a:latin typeface="IBM Plex Mono Text" panose="020B0509050203000203" pitchFamily="49" charset="0"/>
                <a:ea typeface="+mn-ea"/>
                <a:cs typeface="+mn-cs"/>
              </a:defRPr>
            </a:lvl2pPr>
            <a:lvl3pPr marL="914400" indent="0" algn="l" defTabSz="914400" rtl="0" eaLnBrk="1" latinLnBrk="0" hangingPunct="1">
              <a:lnSpc>
                <a:spcPct val="90000"/>
              </a:lnSpc>
              <a:spcBef>
                <a:spcPts val="500"/>
              </a:spcBef>
              <a:buFont typeface="Arial"/>
              <a:buNone/>
              <a:defRPr sz="1200" kern="1200">
                <a:solidFill>
                  <a:srgbClr val="0070C0"/>
                </a:solidFill>
                <a:latin typeface="IBM Plex Mono Text" panose="020B0509050203000203" pitchFamily="49" charset="0"/>
                <a:ea typeface="+mn-ea"/>
                <a:cs typeface="+mn-cs"/>
              </a:defRPr>
            </a:lvl3pPr>
            <a:lvl4pPr marL="1371600" indent="0" algn="l" defTabSz="914400" rtl="0" eaLnBrk="1" latinLnBrk="0" hangingPunct="1">
              <a:lnSpc>
                <a:spcPct val="90000"/>
              </a:lnSpc>
              <a:spcBef>
                <a:spcPts val="500"/>
              </a:spcBef>
              <a:buFont typeface="Arial"/>
              <a:buNone/>
              <a:defRPr sz="1000" kern="1200">
                <a:solidFill>
                  <a:srgbClr val="0070C0"/>
                </a:solidFill>
                <a:latin typeface="IBM Plex Mono Text" panose="020B0509050203000203" pitchFamily="49" charset="0"/>
                <a:ea typeface="+mn-ea"/>
                <a:cs typeface="+mn-cs"/>
              </a:defRPr>
            </a:lvl4pPr>
            <a:lvl5pPr marL="1828800" indent="0" algn="l" defTabSz="914400" rtl="0" eaLnBrk="1" latinLnBrk="0" hangingPunct="1">
              <a:lnSpc>
                <a:spcPct val="90000"/>
              </a:lnSpc>
              <a:spcBef>
                <a:spcPts val="500"/>
              </a:spcBef>
              <a:buFont typeface="Arial"/>
              <a:buNone/>
              <a:defRPr sz="1000" kern="1200">
                <a:solidFill>
                  <a:srgbClr val="0070C0"/>
                </a:solidFill>
                <a:latin typeface="IBM Plex Mono Text" panose="020B0509050203000203" pitchFamily="49" charset="0"/>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a:lnSpc>
                <a:spcPct val="100000"/>
              </a:lnSpc>
            </a:pPr>
            <a:r>
              <a:rPr lang="en-US" sz="1500" dirty="0"/>
              <a:t>You should see that in the LEO orbit the Success appears related to the number of flights; on the other hand, there seems to be no relationship between flight number when in GTO orbit. As the number of flights increased the success ratio is also increased among all orbits however most being in the lower earth orbit below SSO. </a:t>
            </a:r>
          </a:p>
        </p:txBody>
      </p:sp>
      <p:pic>
        <p:nvPicPr>
          <p:cNvPr id="4" name="Picture 3">
            <a:extLst>
              <a:ext uri="{FF2B5EF4-FFF2-40B4-BE49-F238E27FC236}">
                <a16:creationId xmlns:a16="http://schemas.microsoft.com/office/drawing/2014/main" id="{0F41F77E-1FEE-6758-E730-44A064712626}"/>
              </a:ext>
            </a:extLst>
          </p:cNvPr>
          <p:cNvPicPr>
            <a:picLocks noChangeAspect="1"/>
          </p:cNvPicPr>
          <p:nvPr/>
        </p:nvPicPr>
        <p:blipFill>
          <a:blip r:embed="rId2"/>
          <a:stretch>
            <a:fillRect/>
          </a:stretch>
        </p:blipFill>
        <p:spPr>
          <a:xfrm>
            <a:off x="6314232" y="653665"/>
            <a:ext cx="4238286" cy="3028972"/>
          </a:xfrm>
          <a:prstGeom prst="rect">
            <a:avLst/>
          </a:prstGeom>
        </p:spPr>
      </p:pic>
      <p:pic>
        <p:nvPicPr>
          <p:cNvPr id="8" name="Picture 7">
            <a:extLst>
              <a:ext uri="{FF2B5EF4-FFF2-40B4-BE49-F238E27FC236}">
                <a16:creationId xmlns:a16="http://schemas.microsoft.com/office/drawing/2014/main" id="{3555CF7E-C16E-46E7-3279-93C0219DA40E}"/>
              </a:ext>
            </a:extLst>
          </p:cNvPr>
          <p:cNvPicPr>
            <a:picLocks noChangeAspect="1"/>
          </p:cNvPicPr>
          <p:nvPr/>
        </p:nvPicPr>
        <p:blipFill>
          <a:blip r:embed="rId3"/>
          <a:stretch>
            <a:fillRect/>
          </a:stretch>
        </p:blipFill>
        <p:spPr>
          <a:xfrm>
            <a:off x="6314232" y="3772983"/>
            <a:ext cx="5296488" cy="2556456"/>
          </a:xfrm>
          <a:prstGeom prst="rect">
            <a:avLst/>
          </a:prstGeom>
        </p:spPr>
      </p:pic>
    </p:spTree>
    <p:extLst>
      <p:ext uri="{BB962C8B-B14F-4D97-AF65-F5344CB8AC3E}">
        <p14:creationId xmlns:p14="http://schemas.microsoft.com/office/powerpoint/2010/main" val="116007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9788" y="147224"/>
            <a:ext cx="5948939" cy="707231"/>
          </a:xfrm>
        </p:spPr>
        <p:txBody>
          <a:bodyPr anchor="b">
            <a:normAutofit fontScale="90000"/>
          </a:bodyPr>
          <a:lstStyle/>
          <a:p>
            <a:r>
              <a:rPr lang="en-US" dirty="0"/>
              <a:t>Data Visualization Insight</a:t>
            </a:r>
          </a:p>
        </p:txBody>
      </p:sp>
      <p:sp>
        <p:nvSpPr>
          <p:cNvPr id="9" name="Text Placeholder 8">
            <a:extLst>
              <a:ext uri="{FF2B5EF4-FFF2-40B4-BE49-F238E27FC236}">
                <a16:creationId xmlns:a16="http://schemas.microsoft.com/office/drawing/2014/main" id="{15D0301C-643B-0EC8-5563-49976017046F}"/>
              </a:ext>
            </a:extLst>
          </p:cNvPr>
          <p:cNvSpPr>
            <a:spLocks noGrp="1"/>
          </p:cNvSpPr>
          <p:nvPr>
            <p:ph type="body" sz="half" idx="2"/>
          </p:nvPr>
        </p:nvSpPr>
        <p:spPr>
          <a:xfrm>
            <a:off x="2687347" y="1570313"/>
            <a:ext cx="4101380" cy="1202635"/>
          </a:xfrm>
        </p:spPr>
        <p:txBody>
          <a:bodyPr>
            <a:normAutofit/>
          </a:bodyPr>
          <a:lstStyle/>
          <a:p>
            <a:r>
              <a:rPr lang="en-US" dirty="0"/>
              <a:t>The success rate of the launches has a steep rise after 2013 with a slight dip in 2018. </a:t>
            </a:r>
          </a:p>
        </p:txBody>
      </p:sp>
      <p:pic>
        <p:nvPicPr>
          <p:cNvPr id="5" name="Picture 4">
            <a:extLst>
              <a:ext uri="{FF2B5EF4-FFF2-40B4-BE49-F238E27FC236}">
                <a16:creationId xmlns:a16="http://schemas.microsoft.com/office/drawing/2014/main" id="{973E38EE-75A5-16BD-B4A7-1A4E850F3B06}"/>
              </a:ext>
            </a:extLst>
          </p:cNvPr>
          <p:cNvPicPr>
            <a:picLocks noChangeAspect="1"/>
          </p:cNvPicPr>
          <p:nvPr/>
        </p:nvPicPr>
        <p:blipFill>
          <a:blip r:embed="rId2"/>
          <a:stretch>
            <a:fillRect/>
          </a:stretch>
        </p:blipFill>
        <p:spPr>
          <a:xfrm>
            <a:off x="6788727" y="854455"/>
            <a:ext cx="4548289" cy="3313913"/>
          </a:xfrm>
          <a:prstGeom prst="rect">
            <a:avLst/>
          </a:prstGeom>
        </p:spPr>
      </p:pic>
      <p:pic>
        <p:nvPicPr>
          <p:cNvPr id="7" name="Picture 6">
            <a:extLst>
              <a:ext uri="{FF2B5EF4-FFF2-40B4-BE49-F238E27FC236}">
                <a16:creationId xmlns:a16="http://schemas.microsoft.com/office/drawing/2014/main" id="{9E4A32D1-23D8-6B36-0D52-CC5ADCDFD8C6}"/>
              </a:ext>
            </a:extLst>
          </p:cNvPr>
          <p:cNvPicPr>
            <a:picLocks noChangeAspect="1"/>
          </p:cNvPicPr>
          <p:nvPr/>
        </p:nvPicPr>
        <p:blipFill>
          <a:blip r:embed="rId3"/>
          <a:stretch>
            <a:fillRect/>
          </a:stretch>
        </p:blipFill>
        <p:spPr>
          <a:xfrm>
            <a:off x="568036" y="2783190"/>
            <a:ext cx="4203989" cy="3656724"/>
          </a:xfrm>
          <a:prstGeom prst="rect">
            <a:avLst/>
          </a:prstGeom>
        </p:spPr>
      </p:pic>
      <p:sp>
        <p:nvSpPr>
          <p:cNvPr id="11" name="Text Placeholder 8">
            <a:extLst>
              <a:ext uri="{FF2B5EF4-FFF2-40B4-BE49-F238E27FC236}">
                <a16:creationId xmlns:a16="http://schemas.microsoft.com/office/drawing/2014/main" id="{F62CE82C-B46B-5B36-2131-46F8014B06C2}"/>
              </a:ext>
            </a:extLst>
          </p:cNvPr>
          <p:cNvSpPr txBox="1">
            <a:spLocks/>
          </p:cNvSpPr>
          <p:nvPr/>
        </p:nvSpPr>
        <p:spPr>
          <a:xfrm>
            <a:off x="4892766" y="4561114"/>
            <a:ext cx="4101380" cy="120263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rgbClr val="0070C0"/>
                </a:solidFill>
                <a:latin typeface="IBM Plex Mono Text" panose="020B0509050203000203" pitchFamily="49" charset="0"/>
                <a:ea typeface="+mn-ea"/>
                <a:cs typeface="+mn-cs"/>
              </a:defRPr>
            </a:lvl1pPr>
            <a:lvl2pPr marL="457200" indent="0" algn="l" defTabSz="914400" rtl="0" eaLnBrk="1" latinLnBrk="0" hangingPunct="1">
              <a:lnSpc>
                <a:spcPct val="90000"/>
              </a:lnSpc>
              <a:spcBef>
                <a:spcPts val="500"/>
              </a:spcBef>
              <a:buFont typeface="Arial"/>
              <a:buNone/>
              <a:defRPr sz="1400" kern="1200">
                <a:solidFill>
                  <a:srgbClr val="0070C0"/>
                </a:solidFill>
                <a:latin typeface="IBM Plex Mono Text" panose="020B0509050203000203" pitchFamily="49" charset="0"/>
                <a:ea typeface="+mn-ea"/>
                <a:cs typeface="+mn-cs"/>
              </a:defRPr>
            </a:lvl2pPr>
            <a:lvl3pPr marL="914400" indent="0" algn="l" defTabSz="914400" rtl="0" eaLnBrk="1" latinLnBrk="0" hangingPunct="1">
              <a:lnSpc>
                <a:spcPct val="90000"/>
              </a:lnSpc>
              <a:spcBef>
                <a:spcPts val="500"/>
              </a:spcBef>
              <a:buFont typeface="Arial"/>
              <a:buNone/>
              <a:defRPr sz="1200" kern="1200">
                <a:solidFill>
                  <a:srgbClr val="0070C0"/>
                </a:solidFill>
                <a:latin typeface="IBM Plex Mono Text" panose="020B0509050203000203" pitchFamily="49" charset="0"/>
                <a:ea typeface="+mn-ea"/>
                <a:cs typeface="+mn-cs"/>
              </a:defRPr>
            </a:lvl3pPr>
            <a:lvl4pPr marL="1371600" indent="0" algn="l" defTabSz="914400" rtl="0" eaLnBrk="1" latinLnBrk="0" hangingPunct="1">
              <a:lnSpc>
                <a:spcPct val="90000"/>
              </a:lnSpc>
              <a:spcBef>
                <a:spcPts val="500"/>
              </a:spcBef>
              <a:buFont typeface="Arial"/>
              <a:buNone/>
              <a:defRPr sz="1000" kern="1200">
                <a:solidFill>
                  <a:srgbClr val="0070C0"/>
                </a:solidFill>
                <a:latin typeface="IBM Plex Mono Text" panose="020B0509050203000203" pitchFamily="49" charset="0"/>
                <a:ea typeface="+mn-ea"/>
                <a:cs typeface="+mn-cs"/>
              </a:defRPr>
            </a:lvl4pPr>
            <a:lvl5pPr marL="1828800" indent="0" algn="l" defTabSz="914400" rtl="0" eaLnBrk="1" latinLnBrk="0" hangingPunct="1">
              <a:lnSpc>
                <a:spcPct val="90000"/>
              </a:lnSpc>
              <a:spcBef>
                <a:spcPts val="500"/>
              </a:spcBef>
              <a:buFont typeface="Arial"/>
              <a:buNone/>
              <a:defRPr sz="1000" kern="1200">
                <a:solidFill>
                  <a:srgbClr val="0070C0"/>
                </a:solidFill>
                <a:latin typeface="IBM Plex Mono Text" panose="020B0509050203000203" pitchFamily="49" charset="0"/>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KSC LC has the most the successful rocket launches from its site, while least successful being CCAFS.</a:t>
            </a:r>
          </a:p>
        </p:txBody>
      </p:sp>
    </p:spTree>
    <p:extLst>
      <p:ext uri="{BB962C8B-B14F-4D97-AF65-F5344CB8AC3E}">
        <p14:creationId xmlns:p14="http://schemas.microsoft.com/office/powerpoint/2010/main" val="705376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C2E25BD0-8759-978F-3D4B-EC635D3D1100}"/>
              </a:ext>
            </a:extLst>
          </p:cNvPr>
          <p:cNvSpPr txBox="1">
            <a:spLocks/>
          </p:cNvSpPr>
          <p:nvPr/>
        </p:nvSpPr>
        <p:spPr>
          <a:xfrm>
            <a:off x="6226914" y="736387"/>
            <a:ext cx="5817024" cy="50762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rgbClr val="0070C0"/>
                </a:solidFill>
                <a:latin typeface="IBM Plex Mono Text" panose="020B0509050203000203" pitchFamily="49" charset="0"/>
                <a:ea typeface="+mn-ea"/>
                <a:cs typeface="+mn-cs"/>
              </a:defRPr>
            </a:lvl1pPr>
            <a:lvl2pPr marL="457200" indent="0" algn="l" defTabSz="914400" rtl="0" eaLnBrk="1" latinLnBrk="0" hangingPunct="1">
              <a:lnSpc>
                <a:spcPct val="90000"/>
              </a:lnSpc>
              <a:spcBef>
                <a:spcPts val="500"/>
              </a:spcBef>
              <a:buFont typeface="Arial"/>
              <a:buNone/>
              <a:defRPr sz="1400" kern="1200">
                <a:solidFill>
                  <a:srgbClr val="0070C0"/>
                </a:solidFill>
                <a:latin typeface="IBM Plex Mono Text" panose="020B0509050203000203" pitchFamily="49" charset="0"/>
                <a:ea typeface="+mn-ea"/>
                <a:cs typeface="+mn-cs"/>
              </a:defRPr>
            </a:lvl2pPr>
            <a:lvl3pPr marL="914400" indent="0" algn="l" defTabSz="914400" rtl="0" eaLnBrk="1" latinLnBrk="0" hangingPunct="1">
              <a:lnSpc>
                <a:spcPct val="90000"/>
              </a:lnSpc>
              <a:spcBef>
                <a:spcPts val="500"/>
              </a:spcBef>
              <a:buFont typeface="Arial"/>
              <a:buNone/>
              <a:defRPr sz="1200" kern="1200">
                <a:solidFill>
                  <a:srgbClr val="0070C0"/>
                </a:solidFill>
                <a:latin typeface="IBM Plex Mono Text" panose="020B0509050203000203" pitchFamily="49" charset="0"/>
                <a:ea typeface="+mn-ea"/>
                <a:cs typeface="+mn-cs"/>
              </a:defRPr>
            </a:lvl3pPr>
            <a:lvl4pPr marL="1371600" indent="0" algn="l" defTabSz="914400" rtl="0" eaLnBrk="1" latinLnBrk="0" hangingPunct="1">
              <a:lnSpc>
                <a:spcPct val="90000"/>
              </a:lnSpc>
              <a:spcBef>
                <a:spcPts val="500"/>
              </a:spcBef>
              <a:buFont typeface="Arial"/>
              <a:buNone/>
              <a:defRPr sz="1000" kern="1200">
                <a:solidFill>
                  <a:srgbClr val="0070C0"/>
                </a:solidFill>
                <a:latin typeface="IBM Plex Mono Text" panose="020B0509050203000203" pitchFamily="49" charset="0"/>
                <a:ea typeface="+mn-ea"/>
                <a:cs typeface="+mn-cs"/>
              </a:defRPr>
            </a:lvl4pPr>
            <a:lvl5pPr marL="1828800" indent="0" algn="l" defTabSz="914400" rtl="0" eaLnBrk="1" latinLnBrk="0" hangingPunct="1">
              <a:lnSpc>
                <a:spcPct val="90000"/>
              </a:lnSpc>
              <a:spcBef>
                <a:spcPts val="500"/>
              </a:spcBef>
              <a:buFont typeface="Arial"/>
              <a:buNone/>
              <a:defRPr sz="1000" kern="1200">
                <a:solidFill>
                  <a:srgbClr val="0070C0"/>
                </a:solidFill>
                <a:latin typeface="IBM Plex Mono Text" panose="020B0509050203000203" pitchFamily="49" charset="0"/>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endParaRPr lang="en-CA" dirty="0">
              <a:latin typeface="-apple-system"/>
            </a:endParaRPr>
          </a:p>
          <a:p>
            <a:endParaRPr lang="en-CA" dirty="0">
              <a:latin typeface="-apple-system"/>
            </a:endParaRPr>
          </a:p>
          <a:p>
            <a:endParaRPr lang="en-CA" dirty="0">
              <a:latin typeface="-apple-system"/>
            </a:endParaRPr>
          </a:p>
          <a:p>
            <a:r>
              <a:rPr lang="en-CA" dirty="0">
                <a:latin typeface="-apple-system"/>
              </a:rPr>
              <a:t>- </a:t>
            </a:r>
            <a:r>
              <a:rPr lang="en-US" dirty="0">
                <a:latin typeface="-apple-system"/>
              </a:rPr>
              <a:t>List the total number of successful and failure mission outcomes</a:t>
            </a:r>
            <a:endParaRPr lang="en-CA" dirty="0">
              <a:latin typeface="-apple-system"/>
            </a:endParaRPr>
          </a:p>
          <a:p>
            <a:pPr marL="285750" indent="-285750">
              <a:buFontTx/>
              <a:buChar char="-"/>
            </a:pPr>
            <a:endParaRPr lang="en-CA" dirty="0">
              <a:latin typeface="-apple-system"/>
            </a:endParaRPr>
          </a:p>
          <a:p>
            <a:pPr marL="285750" indent="-285750">
              <a:buFontTx/>
              <a:buChar char="-"/>
            </a:pPr>
            <a:endParaRPr lang="en-CA" dirty="0">
              <a:latin typeface="-apple-system"/>
            </a:endParaRPr>
          </a:p>
          <a:p>
            <a:endParaRPr lang="en-CA" dirty="0">
              <a:latin typeface="-apple-system"/>
            </a:endParaRPr>
          </a:p>
          <a:p>
            <a:br>
              <a:rPr lang="en-CA" dirty="0">
                <a:latin typeface="-apple-system"/>
              </a:rPr>
            </a:br>
            <a:r>
              <a:rPr lang="en-CA" dirty="0">
                <a:latin typeface="-apple-system"/>
              </a:rPr>
              <a:t>- </a:t>
            </a:r>
            <a:r>
              <a:rPr lang="en-US" dirty="0">
                <a:latin typeface="-apple-system"/>
              </a:rPr>
              <a:t>Display average payload mass carried by booster version F9 v1.1</a:t>
            </a:r>
            <a:endParaRPr lang="en-CA" dirty="0">
              <a:latin typeface="-apple-system"/>
            </a:endParaRPr>
          </a:p>
          <a:p>
            <a:pPr marL="285750" indent="-285750">
              <a:buFontTx/>
              <a:buChar char="-"/>
            </a:pPr>
            <a:endParaRPr lang="en-US" dirty="0">
              <a:latin typeface="-apple-system"/>
            </a:endParaRPr>
          </a:p>
          <a:p>
            <a:endParaRPr lang="en-US" dirty="0"/>
          </a:p>
          <a:p>
            <a:r>
              <a:rPr lang="en-US" dirty="0"/>
              <a:t>- List the date when the first successful landing outcome in ground pad was achieved.</a:t>
            </a:r>
          </a:p>
          <a:p>
            <a:pPr marL="285750" indent="-285750">
              <a:buFontTx/>
              <a:buChar char="-"/>
            </a:pPr>
            <a:endParaRPr lang="en-US" dirty="0"/>
          </a:p>
          <a:p>
            <a:endParaRPr lang="en-US" dirty="0"/>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9788" y="147224"/>
            <a:ext cx="3932237" cy="707231"/>
          </a:xfrm>
        </p:spPr>
        <p:txBody>
          <a:bodyPr anchor="b">
            <a:normAutofit/>
          </a:bodyPr>
          <a:lstStyle/>
          <a:p>
            <a:r>
              <a:rPr lang="en-US" dirty="0"/>
              <a:t>EDA USING SQL</a:t>
            </a:r>
          </a:p>
        </p:txBody>
      </p:sp>
      <p:sp>
        <p:nvSpPr>
          <p:cNvPr id="9" name="Text Placeholder 8">
            <a:extLst>
              <a:ext uri="{FF2B5EF4-FFF2-40B4-BE49-F238E27FC236}">
                <a16:creationId xmlns:a16="http://schemas.microsoft.com/office/drawing/2014/main" id="{15D0301C-643B-0EC8-5563-49976017046F}"/>
              </a:ext>
            </a:extLst>
          </p:cNvPr>
          <p:cNvSpPr>
            <a:spLocks noGrp="1"/>
          </p:cNvSpPr>
          <p:nvPr>
            <p:ph type="body" sz="half" idx="2"/>
          </p:nvPr>
        </p:nvSpPr>
        <p:spPr>
          <a:xfrm>
            <a:off x="891721" y="1572571"/>
            <a:ext cx="5204279" cy="4454156"/>
          </a:xfrm>
        </p:spPr>
        <p:txBody>
          <a:bodyPr>
            <a:normAutofit/>
          </a:bodyPr>
          <a:lstStyle/>
          <a:p>
            <a:r>
              <a:rPr lang="en-CA" sz="2400" b="1" i="0" dirty="0">
                <a:effectLst/>
                <a:latin typeface="-apple-system"/>
              </a:rPr>
              <a:t>Results of few questions asked:</a:t>
            </a:r>
          </a:p>
          <a:p>
            <a:br>
              <a:rPr lang="en-CA" b="0" i="0" dirty="0">
                <a:effectLst/>
                <a:latin typeface="-apple-system"/>
              </a:rPr>
            </a:br>
            <a:r>
              <a:rPr lang="en-CA" b="0" i="0" dirty="0">
                <a:effectLst/>
                <a:latin typeface="-apple-system"/>
              </a:rPr>
              <a:t>- </a:t>
            </a:r>
            <a:r>
              <a:rPr lang="en-US" b="0" i="0" dirty="0">
                <a:effectLst/>
                <a:latin typeface="-apple-system"/>
              </a:rPr>
              <a:t>Display the names of the unique launch sites in the space mission</a:t>
            </a:r>
          </a:p>
          <a:p>
            <a:endParaRPr lang="en-CA" dirty="0">
              <a:latin typeface="-apple-system"/>
            </a:endParaRPr>
          </a:p>
          <a:p>
            <a:endParaRPr lang="en-CA" b="0" i="0" dirty="0">
              <a:effectLst/>
              <a:latin typeface="-apple-system"/>
            </a:endParaRPr>
          </a:p>
          <a:p>
            <a:endParaRPr lang="en-CA" b="0" i="0" dirty="0">
              <a:effectLst/>
              <a:latin typeface="-apple-system"/>
            </a:endParaRPr>
          </a:p>
          <a:p>
            <a:endParaRPr lang="en-CA" b="0" i="0" dirty="0">
              <a:effectLst/>
              <a:latin typeface="-apple-system"/>
            </a:endParaRPr>
          </a:p>
          <a:p>
            <a:endParaRPr lang="en-US" b="0" i="0" dirty="0">
              <a:effectLst/>
              <a:latin typeface="-apple-system"/>
            </a:endParaRPr>
          </a:p>
          <a:p>
            <a:pPr marL="285750" indent="-285750">
              <a:buFontTx/>
              <a:buChar char="-"/>
            </a:pPr>
            <a:r>
              <a:rPr lang="en-US" b="0" i="0" dirty="0">
                <a:effectLst/>
                <a:latin typeface="-apple-system"/>
              </a:rPr>
              <a:t>Display the total payload mass carried by boosters launched by NASA (CRS)</a:t>
            </a:r>
            <a:endParaRPr lang="en-CA" b="0" i="0" dirty="0">
              <a:effectLst/>
              <a:latin typeface="-apple-system"/>
            </a:endParaRPr>
          </a:p>
          <a:p>
            <a:pPr marL="285750" indent="-285750">
              <a:buFontTx/>
              <a:buChar char="-"/>
            </a:pPr>
            <a:endParaRPr lang="en-US" i="0" dirty="0">
              <a:effectLst/>
              <a:latin typeface="-apple-system"/>
            </a:endParaRP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AE8DB123-0A0E-9BF8-71DB-207A09F31C5C}"/>
              </a:ext>
            </a:extLst>
          </p:cNvPr>
          <p:cNvPicPr>
            <a:picLocks noChangeAspect="1"/>
          </p:cNvPicPr>
          <p:nvPr/>
        </p:nvPicPr>
        <p:blipFill>
          <a:blip r:embed="rId2"/>
          <a:stretch>
            <a:fillRect/>
          </a:stretch>
        </p:blipFill>
        <p:spPr>
          <a:xfrm>
            <a:off x="7856469" y="2249624"/>
            <a:ext cx="2266967" cy="1047758"/>
          </a:xfrm>
          <a:prstGeom prst="rect">
            <a:avLst/>
          </a:prstGeom>
        </p:spPr>
      </p:pic>
      <p:sp>
        <p:nvSpPr>
          <p:cNvPr id="3" name="TextBox 2">
            <a:extLst>
              <a:ext uri="{FF2B5EF4-FFF2-40B4-BE49-F238E27FC236}">
                <a16:creationId xmlns:a16="http://schemas.microsoft.com/office/drawing/2014/main" id="{2825DC43-D0AC-0445-BF0B-21D4ACD88186}"/>
              </a:ext>
            </a:extLst>
          </p:cNvPr>
          <p:cNvSpPr txBox="1"/>
          <p:nvPr/>
        </p:nvSpPr>
        <p:spPr>
          <a:xfrm>
            <a:off x="877880" y="926239"/>
            <a:ext cx="8593087" cy="369332"/>
          </a:xfrm>
          <a:prstGeom prst="rect">
            <a:avLst/>
          </a:prstGeom>
          <a:noFill/>
        </p:spPr>
        <p:txBody>
          <a:bodyPr wrap="square" rtlCol="0">
            <a:spAutoFit/>
          </a:bodyPr>
          <a:lstStyle/>
          <a:p>
            <a:r>
              <a:rPr lang="en-CA" dirty="0"/>
              <a:t>IBM DB2 has been used to connect to IBM database and querying the data using SQL.</a:t>
            </a:r>
          </a:p>
        </p:txBody>
      </p:sp>
      <p:pic>
        <p:nvPicPr>
          <p:cNvPr id="6" name="Picture 5">
            <a:extLst>
              <a:ext uri="{FF2B5EF4-FFF2-40B4-BE49-F238E27FC236}">
                <a16:creationId xmlns:a16="http://schemas.microsoft.com/office/drawing/2014/main" id="{4979B619-704D-E6CA-1A96-0A23E57338D5}"/>
              </a:ext>
            </a:extLst>
          </p:cNvPr>
          <p:cNvPicPr>
            <a:picLocks noChangeAspect="1"/>
          </p:cNvPicPr>
          <p:nvPr/>
        </p:nvPicPr>
        <p:blipFill>
          <a:blip r:embed="rId3"/>
          <a:stretch>
            <a:fillRect/>
          </a:stretch>
        </p:blipFill>
        <p:spPr>
          <a:xfrm>
            <a:off x="2346610" y="2640584"/>
            <a:ext cx="1028708" cy="1438286"/>
          </a:xfrm>
          <a:prstGeom prst="rect">
            <a:avLst/>
          </a:prstGeom>
        </p:spPr>
      </p:pic>
      <p:pic>
        <p:nvPicPr>
          <p:cNvPr id="14" name="Picture 13">
            <a:extLst>
              <a:ext uri="{FF2B5EF4-FFF2-40B4-BE49-F238E27FC236}">
                <a16:creationId xmlns:a16="http://schemas.microsoft.com/office/drawing/2014/main" id="{F932BCAE-4125-AEE7-AD67-098F83AB8325}"/>
              </a:ext>
            </a:extLst>
          </p:cNvPr>
          <p:cNvPicPr>
            <a:picLocks noChangeAspect="1"/>
          </p:cNvPicPr>
          <p:nvPr/>
        </p:nvPicPr>
        <p:blipFill>
          <a:blip r:embed="rId4"/>
          <a:stretch>
            <a:fillRect/>
          </a:stretch>
        </p:blipFill>
        <p:spPr>
          <a:xfrm>
            <a:off x="2479528" y="5212553"/>
            <a:ext cx="485779" cy="600079"/>
          </a:xfrm>
          <a:prstGeom prst="rect">
            <a:avLst/>
          </a:prstGeom>
        </p:spPr>
      </p:pic>
      <p:pic>
        <p:nvPicPr>
          <p:cNvPr id="16" name="Picture 15">
            <a:extLst>
              <a:ext uri="{FF2B5EF4-FFF2-40B4-BE49-F238E27FC236}">
                <a16:creationId xmlns:a16="http://schemas.microsoft.com/office/drawing/2014/main" id="{E65F46F0-CCD4-12C0-C888-20507759E71F}"/>
              </a:ext>
            </a:extLst>
          </p:cNvPr>
          <p:cNvPicPr>
            <a:picLocks noChangeAspect="1"/>
          </p:cNvPicPr>
          <p:nvPr/>
        </p:nvPicPr>
        <p:blipFill>
          <a:blip r:embed="rId5"/>
          <a:stretch>
            <a:fillRect/>
          </a:stretch>
        </p:blipFill>
        <p:spPr>
          <a:xfrm>
            <a:off x="8839932" y="3790736"/>
            <a:ext cx="452441" cy="576267"/>
          </a:xfrm>
          <a:prstGeom prst="rect">
            <a:avLst/>
          </a:prstGeom>
        </p:spPr>
      </p:pic>
      <p:pic>
        <p:nvPicPr>
          <p:cNvPr id="18" name="Picture 17">
            <a:extLst>
              <a:ext uri="{FF2B5EF4-FFF2-40B4-BE49-F238E27FC236}">
                <a16:creationId xmlns:a16="http://schemas.microsoft.com/office/drawing/2014/main" id="{F5FB74ED-E139-585E-67C3-CC2B6DB85FCA}"/>
              </a:ext>
            </a:extLst>
          </p:cNvPr>
          <p:cNvPicPr>
            <a:picLocks noChangeAspect="1"/>
          </p:cNvPicPr>
          <p:nvPr/>
        </p:nvPicPr>
        <p:blipFill>
          <a:blip r:embed="rId6"/>
          <a:stretch>
            <a:fillRect/>
          </a:stretch>
        </p:blipFill>
        <p:spPr>
          <a:xfrm>
            <a:off x="8661336" y="5110593"/>
            <a:ext cx="809631" cy="571504"/>
          </a:xfrm>
          <a:prstGeom prst="rect">
            <a:avLst/>
          </a:prstGeom>
        </p:spPr>
      </p:pic>
    </p:spTree>
    <p:extLst>
      <p:ext uri="{BB962C8B-B14F-4D97-AF65-F5344CB8AC3E}">
        <p14:creationId xmlns:p14="http://schemas.microsoft.com/office/powerpoint/2010/main" val="151846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z="3200" dirty="0"/>
              <a:t>RESULTS USING FOLIUM</a:t>
            </a:r>
          </a:p>
        </p:txBody>
      </p:sp>
      <p:sp>
        <p:nvSpPr>
          <p:cNvPr id="9" name="Text Placeholder 8">
            <a:extLst>
              <a:ext uri="{FF2B5EF4-FFF2-40B4-BE49-F238E27FC236}">
                <a16:creationId xmlns:a16="http://schemas.microsoft.com/office/drawing/2014/main" id="{15D0301C-643B-0EC8-5563-49976017046F}"/>
              </a:ext>
            </a:extLst>
          </p:cNvPr>
          <p:cNvSpPr>
            <a:spLocks noGrp="1"/>
          </p:cNvSpPr>
          <p:nvPr>
            <p:ph sz="half" idx="1"/>
          </p:nvPr>
        </p:nvSpPr>
        <p:spPr>
          <a:xfrm>
            <a:off x="838200" y="1825625"/>
            <a:ext cx="3739480" cy="934614"/>
          </a:xfrm>
        </p:spPr>
        <p:txBody>
          <a:bodyPr>
            <a:normAutofit lnSpcReduction="10000"/>
          </a:bodyPr>
          <a:lstStyle/>
          <a:p>
            <a:r>
              <a:rPr lang="en-US" sz="1600" dirty="0"/>
              <a:t>The map on right shows 39 launches from the site KSC LC with green markers being the successful one and red being unsuccessful.</a:t>
            </a:r>
          </a:p>
        </p:txBody>
      </p:sp>
      <p:pic>
        <p:nvPicPr>
          <p:cNvPr id="4" name="Picture 3" descr="Diagram&#10;&#10;Description automatically generated">
            <a:extLst>
              <a:ext uri="{FF2B5EF4-FFF2-40B4-BE49-F238E27FC236}">
                <a16:creationId xmlns:a16="http://schemas.microsoft.com/office/drawing/2014/main" id="{3345B104-CC33-9D83-3194-C31652F42F1C}"/>
              </a:ext>
            </a:extLst>
          </p:cNvPr>
          <p:cNvPicPr>
            <a:picLocks noChangeAspect="1"/>
          </p:cNvPicPr>
          <p:nvPr/>
        </p:nvPicPr>
        <p:blipFill>
          <a:blip r:embed="rId2"/>
          <a:stretch>
            <a:fillRect/>
          </a:stretch>
        </p:blipFill>
        <p:spPr>
          <a:xfrm>
            <a:off x="5244840" y="1446770"/>
            <a:ext cx="6108960" cy="3711192"/>
          </a:xfrm>
          <a:prstGeom prst="rect">
            <a:avLst/>
          </a:prstGeom>
          <a:noFill/>
        </p:spPr>
      </p:pic>
      <p:pic>
        <p:nvPicPr>
          <p:cNvPr id="8" name="Picture 7">
            <a:extLst>
              <a:ext uri="{FF2B5EF4-FFF2-40B4-BE49-F238E27FC236}">
                <a16:creationId xmlns:a16="http://schemas.microsoft.com/office/drawing/2014/main" id="{F83ACE1A-7149-0D51-AD80-E90B85B0A3CA}"/>
              </a:ext>
            </a:extLst>
          </p:cNvPr>
          <p:cNvPicPr>
            <a:picLocks noChangeAspect="1"/>
          </p:cNvPicPr>
          <p:nvPr/>
        </p:nvPicPr>
        <p:blipFill>
          <a:blip r:embed="rId3"/>
          <a:stretch>
            <a:fillRect/>
          </a:stretch>
        </p:blipFill>
        <p:spPr>
          <a:xfrm>
            <a:off x="795129" y="3032002"/>
            <a:ext cx="5374289" cy="3247362"/>
          </a:xfrm>
          <a:prstGeom prst="rect">
            <a:avLst/>
          </a:prstGeom>
        </p:spPr>
      </p:pic>
      <p:sp>
        <p:nvSpPr>
          <p:cNvPr id="12" name="Text Placeholder 8">
            <a:extLst>
              <a:ext uri="{FF2B5EF4-FFF2-40B4-BE49-F238E27FC236}">
                <a16:creationId xmlns:a16="http://schemas.microsoft.com/office/drawing/2014/main" id="{6529A50E-B85D-4A87-97EE-0AF66EAB893E}"/>
              </a:ext>
            </a:extLst>
          </p:cNvPr>
          <p:cNvSpPr txBox="1">
            <a:spLocks/>
          </p:cNvSpPr>
          <p:nvPr/>
        </p:nvSpPr>
        <p:spPr>
          <a:xfrm>
            <a:off x="6215743" y="5253569"/>
            <a:ext cx="3739480" cy="9346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t>The map on left shows 30 launches from the site VFAB with green markers being the successful one and red being unsuccessful.</a:t>
            </a:r>
          </a:p>
        </p:txBody>
      </p:sp>
    </p:spTree>
    <p:extLst>
      <p:ext uri="{BB962C8B-B14F-4D97-AF65-F5344CB8AC3E}">
        <p14:creationId xmlns:p14="http://schemas.microsoft.com/office/powerpoint/2010/main" val="108559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 All Sites selected</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pic>
        <p:nvPicPr>
          <p:cNvPr id="4" name="Picture 3" descr="Graphical user interface, chart, pie chart&#10;&#10;Description automatically generated">
            <a:extLst>
              <a:ext uri="{FF2B5EF4-FFF2-40B4-BE49-F238E27FC236}">
                <a16:creationId xmlns:a16="http://schemas.microsoft.com/office/drawing/2014/main" id="{9E38C2F0-AC69-444F-3EFA-D30E57222339}"/>
              </a:ext>
            </a:extLst>
          </p:cNvPr>
          <p:cNvPicPr>
            <a:picLocks noChangeAspect="1"/>
          </p:cNvPicPr>
          <p:nvPr/>
        </p:nvPicPr>
        <p:blipFill>
          <a:blip r:embed="rId2"/>
          <a:stretch>
            <a:fillRect/>
          </a:stretch>
        </p:blipFill>
        <p:spPr>
          <a:xfrm>
            <a:off x="838199" y="1399613"/>
            <a:ext cx="8527473" cy="4795122"/>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 All sites selected</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2281228E-094A-5090-C29F-18109C37BF19}"/>
              </a:ext>
            </a:extLst>
          </p:cNvPr>
          <p:cNvPicPr>
            <a:picLocks noChangeAspect="1"/>
          </p:cNvPicPr>
          <p:nvPr/>
        </p:nvPicPr>
        <p:blipFill>
          <a:blip r:embed="rId2"/>
          <a:stretch>
            <a:fillRect/>
          </a:stretch>
        </p:blipFill>
        <p:spPr>
          <a:xfrm>
            <a:off x="838200" y="1483462"/>
            <a:ext cx="10342958" cy="4558563"/>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for KSC LC</a:t>
            </a:r>
          </a:p>
        </p:txBody>
      </p:sp>
      <p:pic>
        <p:nvPicPr>
          <p:cNvPr id="4" name="Content Placeholder 3" descr="Chart, pie chart&#10;&#10;Description automatically generated">
            <a:extLst>
              <a:ext uri="{FF2B5EF4-FFF2-40B4-BE49-F238E27FC236}">
                <a16:creationId xmlns:a16="http://schemas.microsoft.com/office/drawing/2014/main" id="{8D1CB6F9-081B-DF98-69E4-BC89E415CE21}"/>
              </a:ext>
            </a:extLst>
          </p:cNvPr>
          <p:cNvPicPr>
            <a:picLocks noGrp="1" noChangeAspect="1"/>
          </p:cNvPicPr>
          <p:nvPr>
            <p:ph idx="1"/>
          </p:nvPr>
        </p:nvPicPr>
        <p:blipFill>
          <a:blip r:embed="rId2"/>
          <a:stretch>
            <a:fillRect/>
          </a:stretch>
        </p:blipFill>
        <p:spPr>
          <a:xfrm>
            <a:off x="838200" y="1469231"/>
            <a:ext cx="8562975" cy="4819045"/>
          </a:xfrm>
        </p:spPr>
      </p:pic>
    </p:spTree>
    <p:extLst>
      <p:ext uri="{BB962C8B-B14F-4D97-AF65-F5344CB8AC3E}">
        <p14:creationId xmlns:p14="http://schemas.microsoft.com/office/powerpoint/2010/main" val="3517973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 Limited Payload Range</a:t>
            </a:r>
          </a:p>
        </p:txBody>
      </p:sp>
      <p:pic>
        <p:nvPicPr>
          <p:cNvPr id="7" name="Content Placeholder 6" descr="Graphical user interface, text, application&#10;&#10;Description automatically generated">
            <a:extLst>
              <a:ext uri="{FF2B5EF4-FFF2-40B4-BE49-F238E27FC236}">
                <a16:creationId xmlns:a16="http://schemas.microsoft.com/office/drawing/2014/main" id="{1A0E4F16-58C8-F7FF-FDD9-3B5949E6A898}"/>
              </a:ext>
            </a:extLst>
          </p:cNvPr>
          <p:cNvPicPr>
            <a:picLocks noGrp="1" noChangeAspect="1"/>
          </p:cNvPicPr>
          <p:nvPr>
            <p:ph idx="1"/>
          </p:nvPr>
        </p:nvPicPr>
        <p:blipFill>
          <a:blip r:embed="rId2"/>
          <a:stretch>
            <a:fillRect/>
          </a:stretch>
        </p:blipFill>
        <p:spPr>
          <a:xfrm>
            <a:off x="838200" y="1426208"/>
            <a:ext cx="10348913" cy="4802938"/>
          </a:xfrm>
        </p:spPr>
      </p:pic>
    </p:spTree>
    <p:extLst>
      <p:ext uri="{BB962C8B-B14F-4D97-AF65-F5344CB8AC3E}">
        <p14:creationId xmlns:p14="http://schemas.microsoft.com/office/powerpoint/2010/main" val="351984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z="3200" dirty="0"/>
              <a:t>Results on Dashboard </a:t>
            </a:r>
          </a:p>
        </p:txBody>
      </p:sp>
      <p:sp>
        <p:nvSpPr>
          <p:cNvPr id="5" name="Content Placeholder 4">
            <a:extLst>
              <a:ext uri="{FF2B5EF4-FFF2-40B4-BE49-F238E27FC236}">
                <a16:creationId xmlns:a16="http://schemas.microsoft.com/office/drawing/2014/main" id="{FB5C2050-B55E-896D-A143-865B0EE4D9FE}"/>
              </a:ext>
            </a:extLst>
          </p:cNvPr>
          <p:cNvSpPr>
            <a:spLocks noGrp="1"/>
          </p:cNvSpPr>
          <p:nvPr>
            <p:ph sz="half" idx="1"/>
          </p:nvPr>
        </p:nvSpPr>
        <p:spPr>
          <a:xfrm>
            <a:off x="838200" y="1825625"/>
            <a:ext cx="8285018" cy="4351338"/>
          </a:xfrm>
        </p:spPr>
        <p:txBody>
          <a:bodyPr>
            <a:normAutofit lnSpcReduction="10000"/>
          </a:bodyPr>
          <a:lstStyle/>
          <a:p>
            <a:pPr marL="0" indent="0">
              <a:buNone/>
            </a:pPr>
            <a:r>
              <a:rPr lang="en-US" sz="3000" b="1" u="sng" dirty="0"/>
              <a:t>Following are some insights from Dashboarding</a:t>
            </a:r>
            <a:r>
              <a:rPr lang="en-US" sz="3000" b="1" dirty="0"/>
              <a:t>:</a:t>
            </a:r>
            <a:endParaRPr lang="en-US" dirty="0"/>
          </a:p>
          <a:p>
            <a:r>
              <a:rPr lang="en-US" dirty="0"/>
              <a:t>KSC LC has the largest number of successful launches.</a:t>
            </a:r>
          </a:p>
          <a:p>
            <a:r>
              <a:rPr lang="en-US" dirty="0"/>
              <a:t>Again, KSC LC 39A has highest success rate among all sites.</a:t>
            </a:r>
          </a:p>
          <a:p>
            <a:r>
              <a:rPr lang="en-US" dirty="0"/>
              <a:t>Rockets carrying payload between 2000-4000 kg appears to have highest success rate while rockets having payload higher than 6000 kg has lowest success rate.</a:t>
            </a:r>
          </a:p>
          <a:p>
            <a:r>
              <a:rPr lang="en-US" dirty="0"/>
              <a:t>Booster Version FT is most successful to launch the payload in range 2k-4k kg. </a:t>
            </a:r>
            <a:endParaRPr lang="en-CA" dirty="0"/>
          </a:p>
        </p:txBody>
      </p:sp>
    </p:spTree>
    <p:extLst>
      <p:ext uri="{BB962C8B-B14F-4D97-AF65-F5344CB8AC3E}">
        <p14:creationId xmlns:p14="http://schemas.microsoft.com/office/powerpoint/2010/main" val="57916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z="3200" dirty="0"/>
              <a:t>PREDICTIVE ANALYSIS METHOD:</a:t>
            </a:r>
          </a:p>
        </p:txBody>
      </p:sp>
      <p:sp>
        <p:nvSpPr>
          <p:cNvPr id="5" name="Content Placeholder 4">
            <a:extLst>
              <a:ext uri="{FF2B5EF4-FFF2-40B4-BE49-F238E27FC236}">
                <a16:creationId xmlns:a16="http://schemas.microsoft.com/office/drawing/2014/main" id="{FB5C2050-B55E-896D-A143-865B0EE4D9FE}"/>
              </a:ext>
            </a:extLst>
          </p:cNvPr>
          <p:cNvSpPr>
            <a:spLocks noGrp="1"/>
          </p:cNvSpPr>
          <p:nvPr>
            <p:ph sz="half" idx="1"/>
          </p:nvPr>
        </p:nvSpPr>
        <p:spPr>
          <a:xfrm>
            <a:off x="838199" y="1825625"/>
            <a:ext cx="10515599" cy="4351338"/>
          </a:xfrm>
        </p:spPr>
        <p:txBody>
          <a:bodyPr>
            <a:normAutofit fontScale="92500" lnSpcReduction="10000"/>
          </a:bodyPr>
          <a:lstStyle/>
          <a:p>
            <a:pPr marL="0" indent="0">
              <a:buNone/>
            </a:pPr>
            <a:r>
              <a:rPr lang="en-CA" dirty="0"/>
              <a:t>Predictive modeling is carried on the dataset to determine whether the rocket will land successfully or not. For this purpose, following steps are performed as a part of predictive analysis:</a:t>
            </a:r>
          </a:p>
          <a:p>
            <a:pPr marL="514350" indent="-514350">
              <a:buAutoNum type="arabicPeriod"/>
            </a:pPr>
            <a:r>
              <a:rPr lang="en-CA" dirty="0"/>
              <a:t>Load the data and find the list of dependent features as well as predictive variable, that will be Class in our case. </a:t>
            </a:r>
          </a:p>
          <a:p>
            <a:pPr marL="514350" indent="-514350">
              <a:buAutoNum type="arabicPeriod"/>
            </a:pPr>
            <a:r>
              <a:rPr lang="en-CA" dirty="0"/>
              <a:t>Standardize the data for higher accuracy of the model by scaling the values in same range for all columns. This step is carried out after One hot Encoding for categorical data like Orbit of satellite deployment. </a:t>
            </a:r>
          </a:p>
          <a:p>
            <a:pPr marL="514350" indent="-514350">
              <a:buAutoNum type="arabicPeriod"/>
            </a:pPr>
            <a:r>
              <a:rPr lang="en-CA" dirty="0"/>
              <a:t>Transformed data is then divided into training and testing set. </a:t>
            </a:r>
          </a:p>
          <a:p>
            <a:pPr marL="514350" indent="-514350">
              <a:buAutoNum type="arabicPeriod"/>
            </a:pPr>
            <a:r>
              <a:rPr lang="en-CA" dirty="0"/>
              <a:t>Selecting best set of hyper-parameters using </a:t>
            </a:r>
            <a:r>
              <a:rPr lang="en-CA" dirty="0" err="1"/>
              <a:t>Sklearn’s</a:t>
            </a:r>
            <a:r>
              <a:rPr lang="en-CA" dirty="0"/>
              <a:t> </a:t>
            </a:r>
            <a:r>
              <a:rPr lang="en-CA" dirty="0" err="1"/>
              <a:t>GridSerachCV</a:t>
            </a:r>
            <a:r>
              <a:rPr lang="en-CA" dirty="0"/>
              <a:t> for all four algorithms chosen for prediction.</a:t>
            </a:r>
          </a:p>
          <a:p>
            <a:pPr marL="0" indent="0">
              <a:buNone/>
            </a:pPr>
            <a:endParaRPr lang="en-CA" dirty="0"/>
          </a:p>
        </p:txBody>
      </p:sp>
    </p:spTree>
    <p:extLst>
      <p:ext uri="{BB962C8B-B14F-4D97-AF65-F5344CB8AC3E}">
        <p14:creationId xmlns:p14="http://schemas.microsoft.com/office/powerpoint/2010/main" val="292179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References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z="3200" dirty="0"/>
              <a:t>PREDICTIVE ANALYSIS METHOD:</a:t>
            </a:r>
          </a:p>
        </p:txBody>
      </p:sp>
      <p:pic>
        <p:nvPicPr>
          <p:cNvPr id="4" name="Content Placeholder 3">
            <a:extLst>
              <a:ext uri="{FF2B5EF4-FFF2-40B4-BE49-F238E27FC236}">
                <a16:creationId xmlns:a16="http://schemas.microsoft.com/office/drawing/2014/main" id="{D3416E77-07EF-DD7B-20B9-33A68481276D}"/>
              </a:ext>
            </a:extLst>
          </p:cNvPr>
          <p:cNvPicPr>
            <a:picLocks noGrp="1" noChangeAspect="1"/>
          </p:cNvPicPr>
          <p:nvPr>
            <p:ph sz="half" idx="1"/>
          </p:nvPr>
        </p:nvPicPr>
        <p:blipFill>
          <a:blip r:embed="rId2"/>
          <a:stretch>
            <a:fillRect/>
          </a:stretch>
        </p:blipFill>
        <p:spPr>
          <a:xfrm>
            <a:off x="838200" y="1508119"/>
            <a:ext cx="7348538" cy="1679666"/>
          </a:xfrm>
        </p:spPr>
      </p:pic>
      <p:sp>
        <p:nvSpPr>
          <p:cNvPr id="6" name="TextBox 5">
            <a:extLst>
              <a:ext uri="{FF2B5EF4-FFF2-40B4-BE49-F238E27FC236}">
                <a16:creationId xmlns:a16="http://schemas.microsoft.com/office/drawing/2014/main" id="{AD7ADB8B-7586-AA85-28F6-8228C67AE479}"/>
              </a:ext>
            </a:extLst>
          </p:cNvPr>
          <p:cNvSpPr txBox="1"/>
          <p:nvPr/>
        </p:nvSpPr>
        <p:spPr>
          <a:xfrm>
            <a:off x="4193381" y="1544850"/>
            <a:ext cx="2493169" cy="646331"/>
          </a:xfrm>
          <a:prstGeom prst="rect">
            <a:avLst/>
          </a:prstGeom>
          <a:noFill/>
        </p:spPr>
        <p:txBody>
          <a:bodyPr wrap="square" rtlCol="0">
            <a:spAutoFit/>
          </a:bodyPr>
          <a:lstStyle/>
          <a:p>
            <a:r>
              <a:rPr lang="en-CA" dirty="0"/>
              <a:t>Confusion Matrix function declaration.</a:t>
            </a:r>
          </a:p>
        </p:txBody>
      </p:sp>
      <p:pic>
        <p:nvPicPr>
          <p:cNvPr id="8" name="Picture 7">
            <a:extLst>
              <a:ext uri="{FF2B5EF4-FFF2-40B4-BE49-F238E27FC236}">
                <a16:creationId xmlns:a16="http://schemas.microsoft.com/office/drawing/2014/main" id="{22930B25-E0CC-2E95-A930-8FC48CD24793}"/>
              </a:ext>
            </a:extLst>
          </p:cNvPr>
          <p:cNvPicPr>
            <a:picLocks noChangeAspect="1"/>
          </p:cNvPicPr>
          <p:nvPr/>
        </p:nvPicPr>
        <p:blipFill>
          <a:blip r:embed="rId3"/>
          <a:stretch>
            <a:fillRect/>
          </a:stretch>
        </p:blipFill>
        <p:spPr>
          <a:xfrm>
            <a:off x="673894" y="3923944"/>
            <a:ext cx="6155530" cy="1425937"/>
          </a:xfrm>
          <a:prstGeom prst="rect">
            <a:avLst/>
          </a:prstGeom>
        </p:spPr>
      </p:pic>
      <p:pic>
        <p:nvPicPr>
          <p:cNvPr id="10" name="Picture 9">
            <a:extLst>
              <a:ext uri="{FF2B5EF4-FFF2-40B4-BE49-F238E27FC236}">
                <a16:creationId xmlns:a16="http://schemas.microsoft.com/office/drawing/2014/main" id="{F391EAD4-AE42-9D90-6084-665BC993CA67}"/>
              </a:ext>
            </a:extLst>
          </p:cNvPr>
          <p:cNvPicPr>
            <a:picLocks noChangeAspect="1"/>
          </p:cNvPicPr>
          <p:nvPr/>
        </p:nvPicPr>
        <p:blipFill>
          <a:blip r:embed="rId4"/>
          <a:stretch>
            <a:fillRect/>
          </a:stretch>
        </p:blipFill>
        <p:spPr>
          <a:xfrm>
            <a:off x="5703063" y="3326567"/>
            <a:ext cx="6067176" cy="2784252"/>
          </a:xfrm>
          <a:prstGeom prst="rect">
            <a:avLst/>
          </a:prstGeom>
        </p:spPr>
      </p:pic>
      <p:sp>
        <p:nvSpPr>
          <p:cNvPr id="11" name="TextBox 10">
            <a:extLst>
              <a:ext uri="{FF2B5EF4-FFF2-40B4-BE49-F238E27FC236}">
                <a16:creationId xmlns:a16="http://schemas.microsoft.com/office/drawing/2014/main" id="{4625356E-180C-FF74-1E22-6CB0A88548CE}"/>
              </a:ext>
            </a:extLst>
          </p:cNvPr>
          <p:cNvSpPr txBox="1"/>
          <p:nvPr/>
        </p:nvSpPr>
        <p:spPr>
          <a:xfrm>
            <a:off x="616745" y="5407184"/>
            <a:ext cx="2493169" cy="646331"/>
          </a:xfrm>
          <a:prstGeom prst="rect">
            <a:avLst/>
          </a:prstGeom>
          <a:noFill/>
        </p:spPr>
        <p:txBody>
          <a:bodyPr wrap="square" rtlCol="0">
            <a:spAutoFit/>
          </a:bodyPr>
          <a:lstStyle/>
          <a:p>
            <a:r>
              <a:rPr lang="en-CA" dirty="0"/>
              <a:t>Splitting data into training and testing set.</a:t>
            </a:r>
          </a:p>
        </p:txBody>
      </p:sp>
      <p:sp>
        <p:nvSpPr>
          <p:cNvPr id="12" name="TextBox 11">
            <a:extLst>
              <a:ext uri="{FF2B5EF4-FFF2-40B4-BE49-F238E27FC236}">
                <a16:creationId xmlns:a16="http://schemas.microsoft.com/office/drawing/2014/main" id="{1BF795A0-1348-AC31-C521-F615A1735C8A}"/>
              </a:ext>
            </a:extLst>
          </p:cNvPr>
          <p:cNvSpPr txBox="1"/>
          <p:nvPr/>
        </p:nvSpPr>
        <p:spPr>
          <a:xfrm>
            <a:off x="8860631" y="2699286"/>
            <a:ext cx="2493169" cy="646331"/>
          </a:xfrm>
          <a:prstGeom prst="rect">
            <a:avLst/>
          </a:prstGeom>
          <a:noFill/>
        </p:spPr>
        <p:txBody>
          <a:bodyPr wrap="square" rtlCol="0">
            <a:spAutoFit/>
          </a:bodyPr>
          <a:lstStyle/>
          <a:p>
            <a:r>
              <a:rPr lang="en-CA" dirty="0"/>
              <a:t>Finding the set of hyper parameters</a:t>
            </a:r>
          </a:p>
        </p:txBody>
      </p:sp>
      <p:sp>
        <p:nvSpPr>
          <p:cNvPr id="13" name="Arrow: Down 12">
            <a:extLst>
              <a:ext uri="{FF2B5EF4-FFF2-40B4-BE49-F238E27FC236}">
                <a16:creationId xmlns:a16="http://schemas.microsoft.com/office/drawing/2014/main" id="{1E0CA0C3-6699-6617-5170-B23C07840BE9}"/>
              </a:ext>
            </a:extLst>
          </p:cNvPr>
          <p:cNvSpPr/>
          <p:nvPr/>
        </p:nvSpPr>
        <p:spPr>
          <a:xfrm>
            <a:off x="2857500" y="3326567"/>
            <a:ext cx="407194" cy="5973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Down 13">
            <a:extLst>
              <a:ext uri="{FF2B5EF4-FFF2-40B4-BE49-F238E27FC236}">
                <a16:creationId xmlns:a16="http://schemas.microsoft.com/office/drawing/2014/main" id="{23D112A9-640A-264F-9F75-8521833F70AC}"/>
              </a:ext>
            </a:extLst>
          </p:cNvPr>
          <p:cNvSpPr/>
          <p:nvPr/>
        </p:nvSpPr>
        <p:spPr>
          <a:xfrm rot="16200000">
            <a:off x="4937680" y="5079844"/>
            <a:ext cx="407194" cy="5973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9442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z="3200" dirty="0"/>
              <a:t>PREDICTIVE ANALYSIS Results:</a:t>
            </a:r>
          </a:p>
        </p:txBody>
      </p:sp>
      <p:pic>
        <p:nvPicPr>
          <p:cNvPr id="9" name="Picture 8">
            <a:extLst>
              <a:ext uri="{FF2B5EF4-FFF2-40B4-BE49-F238E27FC236}">
                <a16:creationId xmlns:a16="http://schemas.microsoft.com/office/drawing/2014/main" id="{BE871FFA-FAEE-0712-7D83-3D234DFC883B}"/>
              </a:ext>
            </a:extLst>
          </p:cNvPr>
          <p:cNvPicPr>
            <a:picLocks noChangeAspect="1"/>
          </p:cNvPicPr>
          <p:nvPr/>
        </p:nvPicPr>
        <p:blipFill>
          <a:blip r:embed="rId2"/>
          <a:stretch>
            <a:fillRect/>
          </a:stretch>
        </p:blipFill>
        <p:spPr>
          <a:xfrm>
            <a:off x="383369" y="2152639"/>
            <a:ext cx="2868872" cy="2147899"/>
          </a:xfrm>
          <a:prstGeom prst="rect">
            <a:avLst/>
          </a:prstGeom>
        </p:spPr>
      </p:pic>
      <p:sp>
        <p:nvSpPr>
          <p:cNvPr id="15" name="TextBox 14">
            <a:extLst>
              <a:ext uri="{FF2B5EF4-FFF2-40B4-BE49-F238E27FC236}">
                <a16:creationId xmlns:a16="http://schemas.microsoft.com/office/drawing/2014/main" id="{E9C68B2D-5044-C419-3E6B-1B60CE9AA011}"/>
              </a:ext>
            </a:extLst>
          </p:cNvPr>
          <p:cNvSpPr txBox="1"/>
          <p:nvPr/>
        </p:nvSpPr>
        <p:spPr>
          <a:xfrm>
            <a:off x="838200" y="1640681"/>
            <a:ext cx="2843213" cy="380989"/>
          </a:xfrm>
          <a:prstGeom prst="rect">
            <a:avLst/>
          </a:prstGeom>
          <a:noFill/>
        </p:spPr>
        <p:txBody>
          <a:bodyPr wrap="square" rtlCol="0">
            <a:spAutoFit/>
          </a:bodyPr>
          <a:lstStyle/>
          <a:p>
            <a:r>
              <a:rPr lang="en-CA" dirty="0"/>
              <a:t>Logistic Regression</a:t>
            </a:r>
          </a:p>
        </p:txBody>
      </p:sp>
      <p:pic>
        <p:nvPicPr>
          <p:cNvPr id="17" name="Picture 16">
            <a:extLst>
              <a:ext uri="{FF2B5EF4-FFF2-40B4-BE49-F238E27FC236}">
                <a16:creationId xmlns:a16="http://schemas.microsoft.com/office/drawing/2014/main" id="{DF36E011-4A37-4FAB-D8B9-A2C05802397A}"/>
              </a:ext>
            </a:extLst>
          </p:cNvPr>
          <p:cNvPicPr>
            <a:picLocks noChangeAspect="1"/>
          </p:cNvPicPr>
          <p:nvPr/>
        </p:nvPicPr>
        <p:blipFill>
          <a:blip r:embed="rId3"/>
          <a:stretch>
            <a:fillRect/>
          </a:stretch>
        </p:blipFill>
        <p:spPr>
          <a:xfrm>
            <a:off x="3175763" y="2124061"/>
            <a:ext cx="2920237" cy="2176477"/>
          </a:xfrm>
          <a:prstGeom prst="rect">
            <a:avLst/>
          </a:prstGeom>
        </p:spPr>
      </p:pic>
      <p:sp>
        <p:nvSpPr>
          <p:cNvPr id="20" name="TextBox 19">
            <a:extLst>
              <a:ext uri="{FF2B5EF4-FFF2-40B4-BE49-F238E27FC236}">
                <a16:creationId xmlns:a16="http://schemas.microsoft.com/office/drawing/2014/main" id="{B0D03BC2-7A81-0119-09D4-18710C77ECB1}"/>
              </a:ext>
            </a:extLst>
          </p:cNvPr>
          <p:cNvSpPr txBox="1"/>
          <p:nvPr/>
        </p:nvSpPr>
        <p:spPr>
          <a:xfrm>
            <a:off x="3831383" y="1640682"/>
            <a:ext cx="2436019" cy="380989"/>
          </a:xfrm>
          <a:prstGeom prst="rect">
            <a:avLst/>
          </a:prstGeom>
          <a:noFill/>
        </p:spPr>
        <p:txBody>
          <a:bodyPr wrap="square" rtlCol="0">
            <a:spAutoFit/>
          </a:bodyPr>
          <a:lstStyle/>
          <a:p>
            <a:r>
              <a:rPr lang="en-CA" dirty="0"/>
              <a:t>SVM Classifier</a:t>
            </a:r>
          </a:p>
        </p:txBody>
      </p:sp>
      <p:pic>
        <p:nvPicPr>
          <p:cNvPr id="22" name="Picture 21">
            <a:extLst>
              <a:ext uri="{FF2B5EF4-FFF2-40B4-BE49-F238E27FC236}">
                <a16:creationId xmlns:a16="http://schemas.microsoft.com/office/drawing/2014/main" id="{1DF2C857-8F3B-0D7D-3A28-4E287150A0B1}"/>
              </a:ext>
            </a:extLst>
          </p:cNvPr>
          <p:cNvPicPr>
            <a:picLocks noChangeAspect="1"/>
          </p:cNvPicPr>
          <p:nvPr/>
        </p:nvPicPr>
        <p:blipFill>
          <a:blip r:embed="rId4"/>
          <a:stretch>
            <a:fillRect/>
          </a:stretch>
        </p:blipFill>
        <p:spPr>
          <a:xfrm>
            <a:off x="6019522" y="2095482"/>
            <a:ext cx="2868872" cy="2235797"/>
          </a:xfrm>
          <a:prstGeom prst="rect">
            <a:avLst/>
          </a:prstGeom>
        </p:spPr>
      </p:pic>
      <p:pic>
        <p:nvPicPr>
          <p:cNvPr id="24" name="Picture 23">
            <a:extLst>
              <a:ext uri="{FF2B5EF4-FFF2-40B4-BE49-F238E27FC236}">
                <a16:creationId xmlns:a16="http://schemas.microsoft.com/office/drawing/2014/main" id="{C4D5BCFA-E4DD-05B4-0998-EA43A795DEAF}"/>
              </a:ext>
            </a:extLst>
          </p:cNvPr>
          <p:cNvPicPr>
            <a:picLocks noChangeAspect="1"/>
          </p:cNvPicPr>
          <p:nvPr/>
        </p:nvPicPr>
        <p:blipFill>
          <a:blip r:embed="rId5"/>
          <a:stretch>
            <a:fillRect/>
          </a:stretch>
        </p:blipFill>
        <p:spPr>
          <a:xfrm>
            <a:off x="8826709" y="2072865"/>
            <a:ext cx="2981922" cy="2278867"/>
          </a:xfrm>
          <a:prstGeom prst="rect">
            <a:avLst/>
          </a:prstGeom>
        </p:spPr>
      </p:pic>
      <p:sp>
        <p:nvSpPr>
          <p:cNvPr id="25" name="TextBox 24">
            <a:extLst>
              <a:ext uri="{FF2B5EF4-FFF2-40B4-BE49-F238E27FC236}">
                <a16:creationId xmlns:a16="http://schemas.microsoft.com/office/drawing/2014/main" id="{9B583FC7-CA1F-252D-1E5C-188FE0E2FB9D}"/>
              </a:ext>
            </a:extLst>
          </p:cNvPr>
          <p:cNvSpPr txBox="1"/>
          <p:nvPr/>
        </p:nvSpPr>
        <p:spPr>
          <a:xfrm>
            <a:off x="6452375" y="1640682"/>
            <a:ext cx="2436019" cy="380989"/>
          </a:xfrm>
          <a:prstGeom prst="rect">
            <a:avLst/>
          </a:prstGeom>
          <a:noFill/>
        </p:spPr>
        <p:txBody>
          <a:bodyPr wrap="square" rtlCol="0">
            <a:spAutoFit/>
          </a:bodyPr>
          <a:lstStyle/>
          <a:p>
            <a:r>
              <a:rPr lang="en-CA" dirty="0"/>
              <a:t>Decision Trees</a:t>
            </a:r>
          </a:p>
        </p:txBody>
      </p:sp>
      <p:sp>
        <p:nvSpPr>
          <p:cNvPr id="26" name="TextBox 25">
            <a:extLst>
              <a:ext uri="{FF2B5EF4-FFF2-40B4-BE49-F238E27FC236}">
                <a16:creationId xmlns:a16="http://schemas.microsoft.com/office/drawing/2014/main" id="{EFAF88A1-AD14-F65F-3715-BA3EB0A44DB2}"/>
              </a:ext>
            </a:extLst>
          </p:cNvPr>
          <p:cNvSpPr txBox="1"/>
          <p:nvPr/>
        </p:nvSpPr>
        <p:spPr>
          <a:xfrm>
            <a:off x="9313021" y="1665685"/>
            <a:ext cx="2436019" cy="380989"/>
          </a:xfrm>
          <a:prstGeom prst="rect">
            <a:avLst/>
          </a:prstGeom>
          <a:noFill/>
        </p:spPr>
        <p:txBody>
          <a:bodyPr wrap="square" rtlCol="0">
            <a:spAutoFit/>
          </a:bodyPr>
          <a:lstStyle/>
          <a:p>
            <a:r>
              <a:rPr lang="en-CA" dirty="0"/>
              <a:t>KNN classifier</a:t>
            </a:r>
          </a:p>
        </p:txBody>
      </p:sp>
      <p:sp>
        <p:nvSpPr>
          <p:cNvPr id="27" name="TextBox 26">
            <a:extLst>
              <a:ext uri="{FF2B5EF4-FFF2-40B4-BE49-F238E27FC236}">
                <a16:creationId xmlns:a16="http://schemas.microsoft.com/office/drawing/2014/main" id="{48FD631B-B2F0-8D97-AF72-E318DE4BCA91}"/>
              </a:ext>
            </a:extLst>
          </p:cNvPr>
          <p:cNvSpPr txBox="1"/>
          <p:nvPr/>
        </p:nvSpPr>
        <p:spPr>
          <a:xfrm>
            <a:off x="3509091" y="4688681"/>
            <a:ext cx="2340798" cy="369332"/>
          </a:xfrm>
          <a:prstGeom prst="rect">
            <a:avLst/>
          </a:prstGeom>
          <a:noFill/>
        </p:spPr>
        <p:txBody>
          <a:bodyPr wrap="square" rtlCol="0">
            <a:spAutoFit/>
          </a:bodyPr>
          <a:lstStyle/>
          <a:p>
            <a:r>
              <a:rPr lang="en-CA" dirty="0"/>
              <a:t>Accuracy: 83.33 %</a:t>
            </a:r>
          </a:p>
        </p:txBody>
      </p:sp>
      <p:sp>
        <p:nvSpPr>
          <p:cNvPr id="29" name="TextBox 28">
            <a:extLst>
              <a:ext uri="{FF2B5EF4-FFF2-40B4-BE49-F238E27FC236}">
                <a16:creationId xmlns:a16="http://schemas.microsoft.com/office/drawing/2014/main" id="{FEA81DCF-4695-947D-0F1A-55F9CDF23080}"/>
              </a:ext>
            </a:extLst>
          </p:cNvPr>
          <p:cNvSpPr txBox="1"/>
          <p:nvPr/>
        </p:nvSpPr>
        <p:spPr>
          <a:xfrm>
            <a:off x="702470" y="4688681"/>
            <a:ext cx="2340798" cy="369332"/>
          </a:xfrm>
          <a:prstGeom prst="rect">
            <a:avLst/>
          </a:prstGeom>
          <a:noFill/>
        </p:spPr>
        <p:txBody>
          <a:bodyPr wrap="square" rtlCol="0">
            <a:spAutoFit/>
          </a:bodyPr>
          <a:lstStyle/>
          <a:p>
            <a:r>
              <a:rPr lang="en-CA" dirty="0"/>
              <a:t>Accuracy: 83.33 %</a:t>
            </a:r>
          </a:p>
        </p:txBody>
      </p:sp>
      <p:sp>
        <p:nvSpPr>
          <p:cNvPr id="30" name="TextBox 29">
            <a:extLst>
              <a:ext uri="{FF2B5EF4-FFF2-40B4-BE49-F238E27FC236}">
                <a16:creationId xmlns:a16="http://schemas.microsoft.com/office/drawing/2014/main" id="{0154A8FD-7162-0A0A-894E-A233B5054ABA}"/>
              </a:ext>
            </a:extLst>
          </p:cNvPr>
          <p:cNvSpPr txBox="1"/>
          <p:nvPr/>
        </p:nvSpPr>
        <p:spPr>
          <a:xfrm>
            <a:off x="6452375" y="4688681"/>
            <a:ext cx="2340798" cy="369332"/>
          </a:xfrm>
          <a:prstGeom prst="rect">
            <a:avLst/>
          </a:prstGeom>
          <a:noFill/>
        </p:spPr>
        <p:txBody>
          <a:bodyPr wrap="square" rtlCol="0">
            <a:spAutoFit/>
          </a:bodyPr>
          <a:lstStyle/>
          <a:p>
            <a:r>
              <a:rPr lang="en-CA" dirty="0"/>
              <a:t>Accuracy: 88.88 %</a:t>
            </a:r>
          </a:p>
        </p:txBody>
      </p:sp>
      <p:sp>
        <p:nvSpPr>
          <p:cNvPr id="31" name="TextBox 30">
            <a:extLst>
              <a:ext uri="{FF2B5EF4-FFF2-40B4-BE49-F238E27FC236}">
                <a16:creationId xmlns:a16="http://schemas.microsoft.com/office/drawing/2014/main" id="{640EA18D-7BAF-1FE8-2A97-67793B9C6030}"/>
              </a:ext>
            </a:extLst>
          </p:cNvPr>
          <p:cNvSpPr txBox="1"/>
          <p:nvPr/>
        </p:nvSpPr>
        <p:spPr>
          <a:xfrm>
            <a:off x="9313021" y="4675680"/>
            <a:ext cx="2340798" cy="369332"/>
          </a:xfrm>
          <a:prstGeom prst="rect">
            <a:avLst/>
          </a:prstGeom>
          <a:noFill/>
        </p:spPr>
        <p:txBody>
          <a:bodyPr wrap="square" rtlCol="0">
            <a:spAutoFit/>
          </a:bodyPr>
          <a:lstStyle/>
          <a:p>
            <a:r>
              <a:rPr lang="en-CA" dirty="0"/>
              <a:t>Accuracy: 83.33 %</a:t>
            </a:r>
          </a:p>
        </p:txBody>
      </p:sp>
      <p:sp>
        <p:nvSpPr>
          <p:cNvPr id="32" name="TextBox 31">
            <a:extLst>
              <a:ext uri="{FF2B5EF4-FFF2-40B4-BE49-F238E27FC236}">
                <a16:creationId xmlns:a16="http://schemas.microsoft.com/office/drawing/2014/main" id="{79B64212-914A-A7A0-DF52-AA66099C676F}"/>
              </a:ext>
            </a:extLst>
          </p:cNvPr>
          <p:cNvSpPr txBox="1"/>
          <p:nvPr/>
        </p:nvSpPr>
        <p:spPr>
          <a:xfrm>
            <a:off x="795130" y="5378489"/>
            <a:ext cx="10461645" cy="677108"/>
          </a:xfrm>
          <a:prstGeom prst="rect">
            <a:avLst/>
          </a:prstGeom>
          <a:noFill/>
        </p:spPr>
        <p:txBody>
          <a:bodyPr wrap="square" rtlCol="0">
            <a:spAutoFit/>
          </a:bodyPr>
          <a:lstStyle/>
          <a:p>
            <a:r>
              <a:rPr lang="en-CA" dirty="0"/>
              <a:t>Only Decision Tree classifier has lower False Positive and False Negative giving the highest accuracy among all models. Hence </a:t>
            </a:r>
            <a:r>
              <a:rPr lang="en-CA" sz="2000" b="1" dirty="0"/>
              <a:t>Decision Tree Classifier</a:t>
            </a:r>
            <a:r>
              <a:rPr lang="en-CA" dirty="0"/>
              <a:t> is best the model for Predictive Analysis.</a:t>
            </a:r>
          </a:p>
        </p:txBody>
      </p:sp>
    </p:spTree>
    <p:extLst>
      <p:ext uri="{BB962C8B-B14F-4D97-AF65-F5344CB8AC3E}">
        <p14:creationId xmlns:p14="http://schemas.microsoft.com/office/powerpoint/2010/main" val="3664241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172200" y="1825625"/>
            <a:ext cx="5181600" cy="4351338"/>
          </a:xfrm>
        </p:spPr>
        <p:txBody>
          <a:bodyPr/>
          <a:lstStyle/>
          <a:p>
            <a:r>
              <a:rPr lang="en-US" dirty="0"/>
              <a:t>The raw data is continuously added on Wikipedia, and it would be interesting to see the prediction accuracy with more amount of data. The more the data, the more accuracy on findings and concrete conclusions.</a:t>
            </a:r>
          </a:p>
        </p:txBody>
      </p:sp>
    </p:spTree>
    <p:extLst>
      <p:ext uri="{BB962C8B-B14F-4D97-AF65-F5344CB8AC3E}">
        <p14:creationId xmlns:p14="http://schemas.microsoft.com/office/powerpoint/2010/main" val="2161130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normAutofit/>
          </a:bodyPr>
          <a:lstStyle/>
          <a:p>
            <a:r>
              <a:rPr lang="en-US" sz="2000" dirty="0"/>
              <a:t>Space X falcon 9 launches had 66.66% successful landings which were distributed across 3 launch sites and the deployment of satellites distributed in 11 different orbits.</a:t>
            </a:r>
          </a:p>
          <a:p>
            <a:r>
              <a:rPr lang="en-US" sz="2000" dirty="0"/>
              <a:t>Falcon 9 rockets launched from KSC will be more successful than other launch sites and any payload mass between 2k-4k will have higher chances of successful mission.</a:t>
            </a:r>
          </a:p>
          <a:p>
            <a:r>
              <a:rPr lang="en-US" sz="2000" dirty="0"/>
              <a:t>Landing success depends on many features like the physical working attributes of a rocket, orbit of payload deployment, etc.</a:t>
            </a:r>
          </a:p>
          <a:p>
            <a:r>
              <a:rPr lang="en-US" sz="2000" dirty="0"/>
              <a:t>All the sites are close to important transportation needs and near the sea cost. VAFB site has the closest access to NASA railroad network. </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pic>
        <p:nvPicPr>
          <p:cNvPr id="6" name="Content Placeholder 5">
            <a:extLst>
              <a:ext uri="{FF2B5EF4-FFF2-40B4-BE49-F238E27FC236}">
                <a16:creationId xmlns:a16="http://schemas.microsoft.com/office/drawing/2014/main" id="{4DD697CD-DBE2-8C1A-5D4C-0936BA3BCFE7}"/>
              </a:ext>
            </a:extLst>
          </p:cNvPr>
          <p:cNvPicPr>
            <a:picLocks noGrp="1" noChangeAspect="1"/>
          </p:cNvPicPr>
          <p:nvPr>
            <p:ph sz="half" idx="2"/>
          </p:nvPr>
        </p:nvPicPr>
        <p:blipFill>
          <a:blip r:embed="rId2"/>
          <a:stretch>
            <a:fillRect/>
          </a:stretch>
        </p:blipFill>
        <p:spPr>
          <a:xfrm>
            <a:off x="4488218" y="2354646"/>
            <a:ext cx="6808787" cy="3804449"/>
          </a:xfrm>
        </p:spPr>
      </p:pic>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
        <p:nvSpPr>
          <p:cNvPr id="7" name="TextBox 6">
            <a:extLst>
              <a:ext uri="{FF2B5EF4-FFF2-40B4-BE49-F238E27FC236}">
                <a16:creationId xmlns:a16="http://schemas.microsoft.com/office/drawing/2014/main" id="{49CCAF9D-9738-DEEF-C7AA-93AA6EE57ADE}"/>
              </a:ext>
            </a:extLst>
          </p:cNvPr>
          <p:cNvSpPr txBox="1"/>
          <p:nvPr/>
        </p:nvSpPr>
        <p:spPr>
          <a:xfrm>
            <a:off x="5022091" y="1578902"/>
            <a:ext cx="5348681" cy="646331"/>
          </a:xfrm>
          <a:prstGeom prst="rect">
            <a:avLst/>
          </a:prstGeom>
          <a:noFill/>
        </p:spPr>
        <p:txBody>
          <a:bodyPr wrap="square" rtlCol="0">
            <a:spAutoFit/>
          </a:bodyPr>
          <a:lstStyle/>
          <a:p>
            <a:r>
              <a:rPr lang="en-CA" dirty="0"/>
              <a:t>Correlation Matrix to see which parameter is closely dependent or related to Class (Output label).</a:t>
            </a:r>
          </a:p>
        </p:txBody>
      </p:sp>
    </p:spTree>
    <p:extLst>
      <p:ext uri="{BB962C8B-B14F-4D97-AF65-F5344CB8AC3E}">
        <p14:creationId xmlns:p14="http://schemas.microsoft.com/office/powerpoint/2010/main" val="341000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a:normAutofit/>
          </a:bodyPr>
          <a:lstStyle/>
          <a:p>
            <a:r>
              <a:rPr lang="en-US" sz="2200" dirty="0"/>
              <a:t>This project initially focused on collecting data for Falcon 9 booster rocket through REST API and web scrapping.</a:t>
            </a:r>
          </a:p>
          <a:p>
            <a:r>
              <a:rPr lang="en-US" sz="2200" dirty="0"/>
              <a:t>Space X falcon 9 launch analysis among different launching sites and satellite deployment orbits. Maximum number of the launches were from Cape Carnival site and GTO orbit accounted for maximum deployment.</a:t>
            </a:r>
          </a:p>
          <a:p>
            <a:r>
              <a:rPr lang="en-US" sz="2200" dirty="0"/>
              <a:t>Machine learning models created to predict the successful landing of Falcon 9 Rockets where Decision algorithm showed the highest accuracy. </a:t>
            </a:r>
          </a:p>
          <a:p>
            <a:r>
              <a:rPr lang="en-US" sz="2200" dirty="0"/>
              <a:t>KSC LC launch site showed the highest success rate while Orbit of payload deployment and payload mass were found to have good correlation with the success of the mission.</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In age of new space era, many space companies want to reduce the cost of rocket launches along with successful missions. </a:t>
            </a:r>
          </a:p>
          <a:p>
            <a:r>
              <a:rPr lang="en-US" sz="2200" dirty="0"/>
              <a:t>In this project, we have analyzed the data from Space X falcon 9 rocket launches and aimed to predict the cost of each launch.</a:t>
            </a:r>
          </a:p>
          <a:p>
            <a:r>
              <a:rPr lang="en-US" sz="2200" dirty="0"/>
              <a:t>Additionally, this project also aims to find meaningful insights as to how many successful launches have occurred, their launch and landing sites and other such relevant information.</a:t>
            </a:r>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a:bodyPr>
          <a:lstStyle/>
          <a:p>
            <a:pPr algn="just"/>
            <a:r>
              <a:rPr lang="en-US" sz="2000" dirty="0"/>
              <a:t>Data Collection through REST API from </a:t>
            </a:r>
            <a:r>
              <a:rPr lang="en-US" sz="2000" dirty="0" err="1"/>
              <a:t>spacex</a:t>
            </a:r>
            <a:r>
              <a:rPr lang="en-US" sz="2000" dirty="0"/>
              <a:t> API website </a:t>
            </a:r>
            <a:r>
              <a:rPr lang="en-US" sz="2000" dirty="0">
                <a:hlinkClick r:id="rId2"/>
              </a:rPr>
              <a:t>https://api.spacexdata.com</a:t>
            </a:r>
            <a:r>
              <a:rPr lang="en-US" sz="2000" dirty="0"/>
              <a:t> and web scrapping was carried out from </a:t>
            </a:r>
            <a:r>
              <a:rPr lang="en-US" sz="2000" dirty="0">
                <a:hlinkClick r:id="rId3"/>
              </a:rPr>
              <a:t>https://en.wikipedia.org/wiki/List_of_Falcon_9_and_Falcon_Heavy_launches</a:t>
            </a:r>
            <a:endParaRPr lang="en-US" sz="2000" dirty="0"/>
          </a:p>
          <a:p>
            <a:pPr algn="just"/>
            <a:r>
              <a:rPr lang="en-US" sz="2000" dirty="0"/>
              <a:t>For the purpose of finding the cost of launches, we needed amount of rocket launches data </a:t>
            </a:r>
            <a:r>
              <a:rPr lang="en-US" sz="2000" dirty="0" err="1"/>
              <a:t>atleast</a:t>
            </a:r>
            <a:r>
              <a:rPr lang="en-US" sz="2000" dirty="0"/>
              <a:t> of 5 years. Only falcon 9 was considered for the purpose of study and related fields like date of launch, location of launch, payload mass, booster version, orbit of deployment, etc. were taken into consideration. </a:t>
            </a:r>
          </a:p>
          <a:p>
            <a:pPr algn="just"/>
            <a:r>
              <a:rPr lang="en-US" sz="2000" dirty="0"/>
              <a:t>Data Wrangling and data cleaning</a:t>
            </a:r>
          </a:p>
          <a:p>
            <a:pPr algn="just"/>
            <a:r>
              <a:rPr lang="en-US" sz="2000" dirty="0"/>
              <a:t>Exploratory Data analysis to gain insights on </a:t>
            </a:r>
            <a:r>
              <a:rPr lang="en-US" sz="2000" dirty="0" err="1"/>
              <a:t>spacex</a:t>
            </a:r>
            <a:r>
              <a:rPr lang="en-US" sz="2000" dirty="0"/>
              <a:t> data</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4"/>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0453983" cy="1325563"/>
          </a:xfrm>
        </p:spPr>
        <p:txBody>
          <a:bodyPr anchor="ctr">
            <a:normAutofit/>
          </a:bodyPr>
          <a:lstStyle/>
          <a:p>
            <a:r>
              <a:rPr lang="en-US" dirty="0"/>
              <a:t>POSTMAN Access to SPACEX API</a:t>
            </a:r>
          </a:p>
        </p:txBody>
      </p:sp>
      <p:pic>
        <p:nvPicPr>
          <p:cNvPr id="6" name="Picture 5">
            <a:extLst>
              <a:ext uri="{FF2B5EF4-FFF2-40B4-BE49-F238E27FC236}">
                <a16:creationId xmlns:a16="http://schemas.microsoft.com/office/drawing/2014/main" id="{74BEB2D1-5073-09DD-B271-84E57E0C4527}"/>
              </a:ext>
            </a:extLst>
          </p:cNvPr>
          <p:cNvPicPr>
            <a:picLocks noChangeAspect="1"/>
          </p:cNvPicPr>
          <p:nvPr/>
        </p:nvPicPr>
        <p:blipFill>
          <a:blip r:embed="rId2"/>
          <a:stretch>
            <a:fillRect/>
          </a:stretch>
        </p:blipFill>
        <p:spPr>
          <a:xfrm>
            <a:off x="782053" y="1429195"/>
            <a:ext cx="8742474" cy="4793095"/>
          </a:xfrm>
          <a:prstGeom prst="rect">
            <a:avLst/>
          </a:prstGeom>
        </p:spPr>
      </p:pic>
    </p:spTree>
    <p:extLst>
      <p:ext uri="{BB962C8B-B14F-4D97-AF65-F5344CB8AC3E}">
        <p14:creationId xmlns:p14="http://schemas.microsoft.com/office/powerpoint/2010/main" val="18443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A174E88-5F2E-34CA-9789-A0DCE94D83D5}"/>
              </a:ext>
            </a:extLst>
          </p:cNvPr>
          <p:cNvGraphicFramePr/>
          <p:nvPr>
            <p:extLst>
              <p:ext uri="{D42A27DB-BD31-4B8C-83A1-F6EECF244321}">
                <p14:modId xmlns:p14="http://schemas.microsoft.com/office/powerpoint/2010/main" val="460417296"/>
              </p:ext>
            </p:extLst>
          </p:nvPr>
        </p:nvGraphicFramePr>
        <p:xfrm>
          <a:off x="753656" y="877565"/>
          <a:ext cx="8117273" cy="5603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0167695" cy="1325563"/>
          </a:xfrm>
        </p:spPr>
        <p:txBody>
          <a:bodyPr anchor="ctr">
            <a:normAutofit/>
          </a:bodyPr>
          <a:lstStyle/>
          <a:p>
            <a:r>
              <a:rPr lang="en-US" dirty="0"/>
              <a:t>Extracting Data Using REST API</a:t>
            </a:r>
          </a:p>
        </p:txBody>
      </p:sp>
      <p:sp>
        <p:nvSpPr>
          <p:cNvPr id="5" name="TextBox 4">
            <a:extLst>
              <a:ext uri="{FF2B5EF4-FFF2-40B4-BE49-F238E27FC236}">
                <a16:creationId xmlns:a16="http://schemas.microsoft.com/office/drawing/2014/main" id="{05F337A9-F4AC-47E9-46DC-100EC9154A08}"/>
              </a:ext>
            </a:extLst>
          </p:cNvPr>
          <p:cNvSpPr txBox="1"/>
          <p:nvPr/>
        </p:nvSpPr>
        <p:spPr>
          <a:xfrm>
            <a:off x="8870929" y="1464464"/>
            <a:ext cx="2709578" cy="2031325"/>
          </a:xfrm>
          <a:prstGeom prst="rect">
            <a:avLst/>
          </a:prstGeom>
          <a:noFill/>
        </p:spPr>
        <p:txBody>
          <a:bodyPr wrap="square" rtlCol="0">
            <a:spAutoFit/>
          </a:bodyPr>
          <a:lstStyle/>
          <a:p>
            <a:r>
              <a:rPr lang="en-CA" dirty="0"/>
              <a:t>ID’s for rocket, payload, launchpad and cores are fetched from SPACEX API V4 </a:t>
            </a:r>
            <a:r>
              <a:rPr lang="en-CA" dirty="0" err="1"/>
              <a:t>Json</a:t>
            </a:r>
            <a:r>
              <a:rPr lang="en-CA" dirty="0"/>
              <a:t> file and using these IDs, more data is then extracted from each of these sub data.</a:t>
            </a:r>
          </a:p>
        </p:txBody>
      </p:sp>
    </p:spTree>
    <p:extLst>
      <p:ext uri="{BB962C8B-B14F-4D97-AF65-F5344CB8AC3E}">
        <p14:creationId xmlns:p14="http://schemas.microsoft.com/office/powerpoint/2010/main" val="182409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0564820" cy="1325563"/>
          </a:xfrm>
        </p:spPr>
        <p:txBody>
          <a:bodyPr anchor="ctr">
            <a:normAutofit/>
          </a:bodyPr>
          <a:lstStyle/>
          <a:p>
            <a:r>
              <a:rPr lang="en-US" dirty="0"/>
              <a:t>Extracting Data Using Web Scraping</a:t>
            </a:r>
          </a:p>
        </p:txBody>
      </p:sp>
      <p:graphicFrame>
        <p:nvGraphicFramePr>
          <p:cNvPr id="4" name="Diagram 3">
            <a:extLst>
              <a:ext uri="{FF2B5EF4-FFF2-40B4-BE49-F238E27FC236}">
                <a16:creationId xmlns:a16="http://schemas.microsoft.com/office/drawing/2014/main" id="{95F9B34A-BF4A-1550-9A2B-A747B5FBAD34}"/>
              </a:ext>
            </a:extLst>
          </p:cNvPr>
          <p:cNvGraphicFramePr/>
          <p:nvPr>
            <p:extLst>
              <p:ext uri="{D42A27DB-BD31-4B8C-83A1-F6EECF244321}">
                <p14:modId xmlns:p14="http://schemas.microsoft.com/office/powerpoint/2010/main" val="2439951166"/>
              </p:ext>
            </p:extLst>
          </p:nvPr>
        </p:nvGraphicFramePr>
        <p:xfrm>
          <a:off x="847436" y="1835726"/>
          <a:ext cx="5574146" cy="3103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D610B09-5648-5EB1-E030-E02723BF9513}"/>
              </a:ext>
            </a:extLst>
          </p:cNvPr>
          <p:cNvSpPr txBox="1"/>
          <p:nvPr/>
        </p:nvSpPr>
        <p:spPr>
          <a:xfrm>
            <a:off x="6802582" y="1835726"/>
            <a:ext cx="4239491" cy="1200329"/>
          </a:xfrm>
          <a:prstGeom prst="rect">
            <a:avLst/>
          </a:prstGeom>
          <a:noFill/>
        </p:spPr>
        <p:txBody>
          <a:bodyPr wrap="square" rtlCol="0">
            <a:spAutoFit/>
          </a:bodyPr>
          <a:lstStyle/>
          <a:p>
            <a:r>
              <a:rPr lang="en-CA" dirty="0"/>
              <a:t>Using “requests” and “Beautiful Soup” libraries for python, the data from table available in </a:t>
            </a:r>
            <a:r>
              <a:rPr lang="en-CA" dirty="0" err="1"/>
              <a:t>spaceX</a:t>
            </a:r>
            <a:r>
              <a:rPr lang="en-CA" dirty="0"/>
              <a:t> Wikipedia is extracted to be parsed in to a padas </a:t>
            </a:r>
            <a:r>
              <a:rPr lang="en-CA" dirty="0" err="1"/>
              <a:t>Dataframe</a:t>
            </a:r>
            <a:r>
              <a:rPr lang="en-CA" dirty="0"/>
              <a:t>. </a:t>
            </a:r>
          </a:p>
        </p:txBody>
      </p:sp>
    </p:spTree>
    <p:extLst>
      <p:ext uri="{BB962C8B-B14F-4D97-AF65-F5344CB8AC3E}">
        <p14:creationId xmlns:p14="http://schemas.microsoft.com/office/powerpoint/2010/main" val="2616608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9788" y="159020"/>
            <a:ext cx="3932237" cy="707231"/>
          </a:xfrm>
        </p:spPr>
        <p:txBody>
          <a:bodyPr anchor="b">
            <a:normAutofit/>
          </a:bodyPr>
          <a:lstStyle/>
          <a:p>
            <a:r>
              <a:rPr lang="en-US" dirty="0"/>
              <a:t>EDA</a:t>
            </a:r>
          </a:p>
        </p:txBody>
      </p:sp>
      <p:pic>
        <p:nvPicPr>
          <p:cNvPr id="5" name="Picture 4">
            <a:extLst>
              <a:ext uri="{FF2B5EF4-FFF2-40B4-BE49-F238E27FC236}">
                <a16:creationId xmlns:a16="http://schemas.microsoft.com/office/drawing/2014/main" id="{034BFED5-4F24-3A54-FC39-3470A1742C72}"/>
              </a:ext>
            </a:extLst>
          </p:cNvPr>
          <p:cNvPicPr>
            <a:picLocks noChangeAspect="1"/>
          </p:cNvPicPr>
          <p:nvPr/>
        </p:nvPicPr>
        <p:blipFill>
          <a:blip r:embed="rId2"/>
          <a:stretch>
            <a:fillRect/>
          </a:stretch>
        </p:blipFill>
        <p:spPr>
          <a:xfrm>
            <a:off x="5407818" y="512636"/>
            <a:ext cx="5818981" cy="2749468"/>
          </a:xfrm>
          <a:prstGeom prst="rect">
            <a:avLst/>
          </a:prstGeom>
          <a:noFill/>
        </p:spPr>
      </p:pic>
      <p:pic>
        <p:nvPicPr>
          <p:cNvPr id="7" name="Picture 6">
            <a:extLst>
              <a:ext uri="{FF2B5EF4-FFF2-40B4-BE49-F238E27FC236}">
                <a16:creationId xmlns:a16="http://schemas.microsoft.com/office/drawing/2014/main" id="{978504B3-FC41-3DAB-5938-3F8D739B0553}"/>
              </a:ext>
            </a:extLst>
          </p:cNvPr>
          <p:cNvPicPr>
            <a:picLocks noChangeAspect="1"/>
          </p:cNvPicPr>
          <p:nvPr/>
        </p:nvPicPr>
        <p:blipFill>
          <a:blip r:embed="rId3"/>
          <a:stretch>
            <a:fillRect/>
          </a:stretch>
        </p:blipFill>
        <p:spPr>
          <a:xfrm>
            <a:off x="5352886" y="3507581"/>
            <a:ext cx="5818981" cy="2773463"/>
          </a:xfrm>
          <a:prstGeom prst="rect">
            <a:avLst/>
          </a:prstGeom>
        </p:spPr>
      </p:pic>
      <p:sp>
        <p:nvSpPr>
          <p:cNvPr id="9" name="Text Placeholder 8">
            <a:extLst>
              <a:ext uri="{FF2B5EF4-FFF2-40B4-BE49-F238E27FC236}">
                <a16:creationId xmlns:a16="http://schemas.microsoft.com/office/drawing/2014/main" id="{15D0301C-643B-0EC8-5563-49976017046F}"/>
              </a:ext>
            </a:extLst>
          </p:cNvPr>
          <p:cNvSpPr>
            <a:spLocks noGrp="1"/>
          </p:cNvSpPr>
          <p:nvPr>
            <p:ph type="body" sz="half" idx="2"/>
          </p:nvPr>
        </p:nvSpPr>
        <p:spPr>
          <a:xfrm>
            <a:off x="839787" y="1116981"/>
            <a:ext cx="4101380" cy="1202635"/>
          </a:xfrm>
        </p:spPr>
        <p:txBody>
          <a:bodyPr>
            <a:normAutofit/>
          </a:bodyPr>
          <a:lstStyle/>
          <a:p>
            <a:r>
              <a:rPr lang="en-US" dirty="0"/>
              <a:t>Most of the successful flights for all of the three-launch site happened at greater many launches or flight number. It also seems the CCAFS has the most amount of launches than any other site. </a:t>
            </a:r>
            <a:endParaRPr lang="en-CA" dirty="0"/>
          </a:p>
        </p:txBody>
      </p:sp>
      <p:sp>
        <p:nvSpPr>
          <p:cNvPr id="14" name="Text Placeholder 8">
            <a:extLst>
              <a:ext uri="{FF2B5EF4-FFF2-40B4-BE49-F238E27FC236}">
                <a16:creationId xmlns:a16="http://schemas.microsoft.com/office/drawing/2014/main" id="{AB829B99-78AE-D8C5-8B61-7FB8CC67600E}"/>
              </a:ext>
            </a:extLst>
          </p:cNvPr>
          <p:cNvSpPr txBox="1">
            <a:spLocks/>
          </p:cNvSpPr>
          <p:nvPr/>
        </p:nvSpPr>
        <p:spPr>
          <a:xfrm>
            <a:off x="839787" y="3772983"/>
            <a:ext cx="4266085" cy="147487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rgbClr val="0070C0"/>
                </a:solidFill>
                <a:latin typeface="IBM Plex Mono Text" panose="020B0509050203000203" pitchFamily="49" charset="0"/>
                <a:ea typeface="+mn-ea"/>
                <a:cs typeface="+mn-cs"/>
              </a:defRPr>
            </a:lvl1pPr>
            <a:lvl2pPr marL="457200" indent="0" algn="l" defTabSz="914400" rtl="0" eaLnBrk="1" latinLnBrk="0" hangingPunct="1">
              <a:lnSpc>
                <a:spcPct val="90000"/>
              </a:lnSpc>
              <a:spcBef>
                <a:spcPts val="500"/>
              </a:spcBef>
              <a:buFont typeface="Arial"/>
              <a:buNone/>
              <a:defRPr sz="1400" kern="1200">
                <a:solidFill>
                  <a:srgbClr val="0070C0"/>
                </a:solidFill>
                <a:latin typeface="IBM Plex Mono Text" panose="020B0509050203000203" pitchFamily="49" charset="0"/>
                <a:ea typeface="+mn-ea"/>
                <a:cs typeface="+mn-cs"/>
              </a:defRPr>
            </a:lvl2pPr>
            <a:lvl3pPr marL="914400" indent="0" algn="l" defTabSz="914400" rtl="0" eaLnBrk="1" latinLnBrk="0" hangingPunct="1">
              <a:lnSpc>
                <a:spcPct val="90000"/>
              </a:lnSpc>
              <a:spcBef>
                <a:spcPts val="500"/>
              </a:spcBef>
              <a:buFont typeface="Arial"/>
              <a:buNone/>
              <a:defRPr sz="1200" kern="1200">
                <a:solidFill>
                  <a:srgbClr val="0070C0"/>
                </a:solidFill>
                <a:latin typeface="IBM Plex Mono Text" panose="020B0509050203000203" pitchFamily="49" charset="0"/>
                <a:ea typeface="+mn-ea"/>
                <a:cs typeface="+mn-cs"/>
              </a:defRPr>
            </a:lvl3pPr>
            <a:lvl4pPr marL="1371600" indent="0" algn="l" defTabSz="914400" rtl="0" eaLnBrk="1" latinLnBrk="0" hangingPunct="1">
              <a:lnSpc>
                <a:spcPct val="90000"/>
              </a:lnSpc>
              <a:spcBef>
                <a:spcPts val="500"/>
              </a:spcBef>
              <a:buFont typeface="Arial"/>
              <a:buNone/>
              <a:defRPr sz="1000" kern="1200">
                <a:solidFill>
                  <a:srgbClr val="0070C0"/>
                </a:solidFill>
                <a:latin typeface="IBM Plex Mono Text" panose="020B0509050203000203" pitchFamily="49" charset="0"/>
                <a:ea typeface="+mn-ea"/>
                <a:cs typeface="+mn-cs"/>
              </a:defRPr>
            </a:lvl4pPr>
            <a:lvl5pPr marL="1828800" indent="0" algn="l" defTabSz="914400" rtl="0" eaLnBrk="1" latinLnBrk="0" hangingPunct="1">
              <a:lnSpc>
                <a:spcPct val="90000"/>
              </a:lnSpc>
              <a:spcBef>
                <a:spcPts val="500"/>
              </a:spcBef>
              <a:buFont typeface="Arial"/>
              <a:buNone/>
              <a:defRPr sz="1000" kern="1200">
                <a:solidFill>
                  <a:srgbClr val="0070C0"/>
                </a:solidFill>
                <a:latin typeface="IBM Plex Mono Text" panose="020B0509050203000203" pitchFamily="49" charset="0"/>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a:lnSpc>
                <a:spcPct val="100000"/>
              </a:lnSpc>
            </a:pPr>
            <a:r>
              <a:rPr lang="en-CA" sz="1500" dirty="0"/>
              <a:t>Now if you observe Payload Vs. Launch Site scatter point chart you will find for the VAFB-SLC  </a:t>
            </a:r>
            <a:r>
              <a:rPr lang="en-CA" sz="1500" dirty="0" err="1"/>
              <a:t>launchsite</a:t>
            </a:r>
            <a:r>
              <a:rPr lang="en-CA" sz="1500" dirty="0"/>
              <a:t> there are no  rockets  launched for  heavy payload mass(greater than 10000). Additionally, highest payload mass has been distributed between CCAFS and KSC launch sites having high success ratio. </a:t>
            </a:r>
          </a:p>
          <a:p>
            <a:endParaRPr lang="en-CA" sz="1100" dirty="0"/>
          </a:p>
        </p:txBody>
      </p:sp>
    </p:spTree>
    <p:extLst>
      <p:ext uri="{BB962C8B-B14F-4D97-AF65-F5344CB8AC3E}">
        <p14:creationId xmlns:p14="http://schemas.microsoft.com/office/powerpoint/2010/main" val="1464666480"/>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7966</TotalTime>
  <Words>1345</Words>
  <Application>Microsoft Office PowerPoint</Application>
  <PresentationFormat>Widescreen</PresentationFormat>
  <Paragraphs>133</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Helv</vt:lpstr>
      <vt:lpstr>IBM Plex Mono SemiBold</vt:lpstr>
      <vt:lpstr>IBM Plex Mono Text</vt:lpstr>
      <vt:lpstr>IBM Plex Sans Text</vt:lpstr>
      <vt:lpstr>SLIDE_TEMPLATE_skill_network</vt:lpstr>
      <vt:lpstr>Space X Falcon 9 Rocket Analysis</vt:lpstr>
      <vt:lpstr>OUTLINE</vt:lpstr>
      <vt:lpstr>EXECUTIVE SUMMARY</vt:lpstr>
      <vt:lpstr>INTRODUCTION</vt:lpstr>
      <vt:lpstr>METHODOLOGY</vt:lpstr>
      <vt:lpstr>POSTMAN Access to SPACEX API</vt:lpstr>
      <vt:lpstr>Extracting Data Using REST API</vt:lpstr>
      <vt:lpstr>Extracting Data Using Web Scraping</vt:lpstr>
      <vt:lpstr>EDA</vt:lpstr>
      <vt:lpstr>EDA – continued..</vt:lpstr>
      <vt:lpstr>Data Visualization Insight</vt:lpstr>
      <vt:lpstr>EDA USING SQL</vt:lpstr>
      <vt:lpstr>RESULTS USING FOLIUM</vt:lpstr>
      <vt:lpstr>DASHBOARD – All Sites selected</vt:lpstr>
      <vt:lpstr>DASHBOARD – All sites selected</vt:lpstr>
      <vt:lpstr>DASHBOARD for KSC LC</vt:lpstr>
      <vt:lpstr>DASHBOARD – Limited Payload Range</vt:lpstr>
      <vt:lpstr>Results on Dashboard </vt:lpstr>
      <vt:lpstr>PREDICTIVE ANALYSIS METHOD:</vt:lpstr>
      <vt:lpstr>PREDICTIVE ANALYSIS METHOD:</vt:lpstr>
      <vt:lpstr>PREDICTIVE ANALYSIS Results:</vt:lpstr>
      <vt:lpstr>DISCUSSION</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Hardik Seju</cp:lastModifiedBy>
  <cp:revision>64</cp:revision>
  <dcterms:created xsi:type="dcterms:W3CDTF">2020-10-28T18:29:43Z</dcterms:created>
  <dcterms:modified xsi:type="dcterms:W3CDTF">2022-05-17T19:48:38Z</dcterms:modified>
</cp:coreProperties>
</file>